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3C3D-0FCF-4C2E-84EE-80B0378DE9E9}" type="datetimeFigureOut">
              <a:rPr lang="en-US" smtClean="0"/>
              <a:pPr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BB70-22FF-41A8-8D69-84FCE3F01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799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Hkkjrkrhy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d`"kh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izknsf’kdj.k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800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izknsf’kdj.k</a:t>
            </a:r>
            <a:r>
              <a:rPr lang="en-US" b="1" dirty="0" smtClean="0">
                <a:solidFill>
                  <a:schemeClr val="tx1"/>
                </a:solidFill>
                <a:latin typeface="Kruti Dev 010" pitchFamily="2" charset="0"/>
              </a:rPr>
              <a:t> %&amp;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gh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HkkSxksfyd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ladYiuk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vkgs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izns’kkyk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fof’k"V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LFkku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{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R;kyk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flek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,[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kk|kk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fof’k"VuSlfxZd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vkfFkZd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fdaok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lkaLd`frd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kVdkaP;k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kkjkoj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R;kyk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osxGs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eku.;kr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;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srs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kVdkph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,d:irk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fdaok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lekurk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izns’kkps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kkjHkwr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dla?k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kVd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fdaok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vusd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vlw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kdrkr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LFkk;h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Lo:ikps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egRokps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fdaok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dk;kZRed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gh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vlw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kdrkr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kvdkaph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izns’kkrhy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,d:irk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egRokph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    ‘'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vusd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osxosxG;k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fud"kkaP;k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kkjkoj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osxGs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ikMys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tkrkr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ksrhrhy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ihd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&amp;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lgp;Z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]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ihd&amp;Ik’kq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lgp;Z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]’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ksrhph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nrh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b-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fud"k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oki:u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ksrhpk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dla?k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osxGk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vksG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[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kyk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tkrks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o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lhekafdr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dsyk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tkrks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OghVylh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;k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d`"kh’kkL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rKkP;k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ers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d`"kh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foLr`r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{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T;kr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ihd&amp;vkd`frca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/k o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ksrhi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nrhr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,d:irk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Grs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vFkkZr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vls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dk;eLo:ih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ulrkr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dkGkuqlkj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ifjfLFkrhr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tlk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Qjd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iMsy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rls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'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ksrhps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izns’kgh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ruti Dev 010" pitchFamily="2" charset="0"/>
              </a:rPr>
              <a:t>cnyrkr</a:t>
            </a:r>
            <a:r>
              <a:rPr lang="en-US" sz="2400" dirty="0" smtClean="0">
                <a:solidFill>
                  <a:schemeClr val="tx1"/>
                </a:solidFill>
                <a:latin typeface="Kruti Dev 010" pitchFamily="2" charset="0"/>
              </a:rPr>
              <a:t>-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Kruti Dev 010" pitchFamily="2" charset="0"/>
              </a:rPr>
              <a:t>‘</a:t>
            </a:r>
            <a:r>
              <a:rPr lang="en-US" sz="2800" b="1" dirty="0" err="1" smtClean="0">
                <a:latin typeface="Kruti Dev 010" pitchFamily="2" charset="0"/>
              </a:rPr>
              <a:t>Hkkjrkrhy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d`"kh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izdkjhdh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600" b="1" dirty="0" smtClean="0"/>
              <a:t>(Agricultural </a:t>
            </a:r>
            <a:r>
              <a:rPr lang="en-US" sz="2600" b="1" dirty="0" smtClean="0"/>
              <a:t>typology in India ) </a:t>
            </a:r>
            <a:endParaRPr lang="en-US" sz="2600" dirty="0" smtClean="0"/>
          </a:p>
          <a:p>
            <a:pPr lvl="0"/>
            <a:r>
              <a:rPr lang="en-US" sz="2600" dirty="0" err="1" smtClean="0">
                <a:latin typeface="Kruti Dev 010" pitchFamily="2" charset="0"/>
              </a:rPr>
              <a:t>d`"kh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izdkjhdh</a:t>
            </a:r>
            <a:r>
              <a:rPr lang="en-US" sz="2600" dirty="0" smtClean="0">
                <a:latin typeface="Kruti Dev 010" pitchFamily="2" charset="0"/>
              </a:rPr>
              <a:t> Eg.kts '</a:t>
            </a:r>
            <a:r>
              <a:rPr lang="en-US" sz="2600" dirty="0" err="1" smtClean="0">
                <a:latin typeface="Kruti Dev 010" pitchFamily="2" charset="0"/>
              </a:rPr>
              <a:t>ksrhps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ikgwu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oxhZd`r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dj.;kph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rkaf</a:t>
            </a:r>
            <a:r>
              <a:rPr lang="en-US" sz="2600" dirty="0" smtClean="0">
                <a:latin typeface="Kruti Dev 010" pitchFamily="2" charset="0"/>
              </a:rPr>
              <a:t>=d </a:t>
            </a:r>
            <a:r>
              <a:rPr lang="en-US" sz="2600" dirty="0" err="1" smtClean="0">
                <a:latin typeface="Kruti Dev 010" pitchFamily="2" charset="0"/>
              </a:rPr>
              <a:t>i</a:t>
            </a:r>
            <a:r>
              <a:rPr lang="en-US" sz="2600" dirty="0" smtClean="0">
                <a:latin typeface="Kruti Dev 010" pitchFamily="2" charset="0"/>
              </a:rPr>
              <a:t>/</a:t>
            </a:r>
            <a:r>
              <a:rPr lang="en-US" sz="2600" dirty="0" err="1" smtClean="0">
                <a:latin typeface="Kruti Dev 010" pitchFamily="2" charset="0"/>
              </a:rPr>
              <a:t>nrh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gks</a:t>
            </a:r>
            <a:r>
              <a:rPr lang="en-US" sz="2600" dirty="0" smtClean="0">
                <a:latin typeface="Kruti Dev 010" pitchFamily="2" charset="0"/>
              </a:rPr>
              <a:t>;- ,[</a:t>
            </a:r>
            <a:r>
              <a:rPr lang="en-US" sz="2600" dirty="0" err="1" smtClean="0">
                <a:latin typeface="Kruti Dev 010" pitchFamily="2" charset="0"/>
              </a:rPr>
              <a:t>kk|kk</a:t>
            </a:r>
            <a:r>
              <a:rPr lang="en-US" sz="2600" dirty="0" smtClean="0">
                <a:latin typeface="Kruti Dev 010" pitchFamily="2" charset="0"/>
              </a:rPr>
              <a:t> {</a:t>
            </a:r>
            <a:r>
              <a:rPr lang="en-US" sz="2600" dirty="0" err="1" smtClean="0">
                <a:latin typeface="Kruti Dev 010" pitchFamily="2" charset="0"/>
              </a:rPr>
              <a:t>ks</a:t>
            </a:r>
            <a:r>
              <a:rPr lang="en-US" sz="2600" dirty="0" smtClean="0">
                <a:latin typeface="Kruti Dev 010" pitchFamily="2" charset="0"/>
              </a:rPr>
              <a:t>=</a:t>
            </a:r>
            <a:r>
              <a:rPr lang="en-US" sz="2600" dirty="0" err="1" smtClean="0">
                <a:latin typeface="Kruti Dev 010" pitchFamily="2" charset="0"/>
              </a:rPr>
              <a:t>krhy</a:t>
            </a:r>
            <a:r>
              <a:rPr lang="en-US" sz="2600" dirty="0" smtClean="0">
                <a:latin typeface="Kruti Dev 010" pitchFamily="2" charset="0"/>
              </a:rPr>
              <a:t> '</a:t>
            </a:r>
            <a:r>
              <a:rPr lang="en-US" sz="2600" dirty="0" err="1" smtClean="0">
                <a:latin typeface="Kruti Dev 010" pitchFamily="2" charset="0"/>
              </a:rPr>
              <a:t>ksrhfo"k;d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ososxG;k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fud"kkapk</a:t>
            </a:r>
            <a:r>
              <a:rPr lang="en-US" sz="2600" dirty="0" smtClean="0">
                <a:latin typeface="Kruti Dev 010" pitchFamily="2" charset="0"/>
              </a:rPr>
              <a:t> Eg.kts </a:t>
            </a:r>
            <a:r>
              <a:rPr lang="en-US" sz="2600" dirty="0" err="1" smtClean="0">
                <a:latin typeface="Kruti Dev 010" pitchFamily="2" charset="0"/>
              </a:rPr>
              <a:t>lkekftd</a:t>
            </a:r>
            <a:r>
              <a:rPr lang="en-US" sz="2600" dirty="0" smtClean="0">
                <a:latin typeface="Kruti Dev 010" pitchFamily="2" charset="0"/>
              </a:rPr>
              <a:t>] </a:t>
            </a:r>
            <a:r>
              <a:rPr lang="en-US" sz="2600" dirty="0" err="1" smtClean="0">
                <a:latin typeface="Kruti Dev 010" pitchFamily="2" charset="0"/>
              </a:rPr>
              <a:t>la?kVukRed</a:t>
            </a:r>
            <a:r>
              <a:rPr lang="en-US" sz="2600" dirty="0" smtClean="0">
                <a:latin typeface="Kruti Dev 010" pitchFamily="2" charset="0"/>
              </a:rPr>
              <a:t>] </a:t>
            </a:r>
            <a:r>
              <a:rPr lang="en-US" sz="2600" dirty="0" err="1" smtClean="0">
                <a:latin typeface="Kruti Dev 010" pitchFamily="2" charset="0"/>
              </a:rPr>
              <a:t>mRiknukRed</a:t>
            </a:r>
            <a:r>
              <a:rPr lang="en-US" sz="2600" dirty="0" smtClean="0">
                <a:latin typeface="Kruti Dev 010" pitchFamily="2" charset="0"/>
              </a:rPr>
              <a:t> b- </a:t>
            </a:r>
            <a:r>
              <a:rPr lang="en-US" sz="2600" dirty="0" err="1" smtClean="0">
                <a:latin typeface="Kruti Dev 010" pitchFamily="2" charset="0"/>
              </a:rPr>
              <a:t>vk</a:t>
            </a:r>
            <a:r>
              <a:rPr lang="en-US" sz="2600" dirty="0" smtClean="0">
                <a:latin typeface="Kruti Dev 010" pitchFamily="2" charset="0"/>
              </a:rPr>
              <a:t>/</a:t>
            </a:r>
            <a:r>
              <a:rPr lang="en-US" sz="2600" dirty="0" err="1" smtClean="0">
                <a:latin typeface="Kruti Dev 010" pitchFamily="2" charset="0"/>
              </a:rPr>
              <a:t>kkj</a:t>
            </a:r>
            <a:r>
              <a:rPr lang="en-US" sz="2600" dirty="0" smtClean="0">
                <a:latin typeface="Kruti Dev 010" pitchFamily="2" charset="0"/>
              </a:rPr>
              <a:t> ?</a:t>
            </a:r>
            <a:r>
              <a:rPr lang="en-US" sz="2600" dirty="0" err="1" smtClean="0">
                <a:latin typeface="Kruti Dev 010" pitchFamily="2" charset="0"/>
              </a:rPr>
              <a:t>ksÅu</a:t>
            </a:r>
            <a:r>
              <a:rPr lang="en-US" sz="2600" dirty="0" smtClean="0">
                <a:latin typeface="Kruti Dev 010" pitchFamily="2" charset="0"/>
              </a:rPr>
              <a:t> '</a:t>
            </a:r>
            <a:r>
              <a:rPr lang="en-US" sz="2600" dirty="0" err="1" smtClean="0">
                <a:latin typeface="Kruti Dev 010" pitchFamily="2" charset="0"/>
              </a:rPr>
              <a:t>ksrhps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vksG</a:t>
            </a:r>
            <a:r>
              <a:rPr lang="en-US" sz="2600" dirty="0" smtClean="0">
                <a:latin typeface="Kruti Dev 010" pitchFamily="2" charset="0"/>
              </a:rPr>
              <a:t>[</a:t>
            </a:r>
            <a:r>
              <a:rPr lang="en-US" sz="2600" dirty="0" err="1" smtClean="0">
                <a:latin typeface="Kruti Dev 010" pitchFamily="2" charset="0"/>
              </a:rPr>
              <a:t>kwu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R;kaps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oxhZdj.k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dsys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tkrs-gs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oxhZdj.k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LFkwy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smtClean="0"/>
              <a:t>(Macro)  </a:t>
            </a:r>
            <a:r>
              <a:rPr lang="en-US" sz="2600" dirty="0" smtClean="0">
                <a:latin typeface="Kruti Dev 010" pitchFamily="2" charset="0"/>
              </a:rPr>
              <a:t>]e/;e </a:t>
            </a:r>
            <a:r>
              <a:rPr lang="en-US" sz="2600" dirty="0" smtClean="0"/>
              <a:t>(</a:t>
            </a:r>
            <a:r>
              <a:rPr lang="en-US" sz="2600" dirty="0" err="1" smtClean="0"/>
              <a:t>Meso</a:t>
            </a:r>
            <a:r>
              <a:rPr lang="en-US" sz="2600" dirty="0" smtClean="0"/>
              <a:t>) </a:t>
            </a:r>
            <a:r>
              <a:rPr lang="en-US" sz="2600" dirty="0" err="1" smtClean="0">
                <a:latin typeface="Kruti Dev 010" pitchFamily="2" charset="0"/>
              </a:rPr>
              <a:t>y?kq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smtClean="0"/>
              <a:t>(Micro) </a:t>
            </a:r>
            <a:r>
              <a:rPr lang="en-US" sz="2600" dirty="0" err="1" smtClean="0">
                <a:latin typeface="Kruti Dev 010" pitchFamily="2" charset="0"/>
              </a:rPr>
              <a:t>v’kk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rhu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Lrjkaoj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dsys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tkrkr</a:t>
            </a:r>
            <a:r>
              <a:rPr lang="en-US" sz="2600" dirty="0" smtClean="0">
                <a:latin typeface="Kruti Dev 010" pitchFamily="2" charset="0"/>
              </a:rPr>
              <a:t>- </a:t>
            </a:r>
            <a:r>
              <a:rPr lang="en-US" sz="2600" dirty="0" err="1" smtClean="0">
                <a:latin typeface="Kruti Dev 010" pitchFamily="2" charset="0"/>
              </a:rPr>
              <a:t>uarj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R;k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izdkjkps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izns’kkrhy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forj.k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ikgrk</a:t>
            </a:r>
            <a:r>
              <a:rPr lang="en-US" sz="2600" dirty="0" smtClean="0">
                <a:latin typeface="Kruti Dev 010" pitchFamily="2" charset="0"/>
              </a:rPr>
              <a:t> ;</a:t>
            </a:r>
            <a:r>
              <a:rPr lang="en-US" sz="2600" dirty="0" err="1" smtClean="0">
                <a:latin typeface="Kruti Dev 010" pitchFamily="2" charset="0"/>
              </a:rPr>
              <a:t>srs</a:t>
            </a:r>
            <a:r>
              <a:rPr lang="en-US" sz="2600" dirty="0" smtClean="0">
                <a:latin typeface="Kruti Dev 010" pitchFamily="2" charset="0"/>
              </a:rPr>
              <a:t>- ;k </a:t>
            </a:r>
            <a:r>
              <a:rPr lang="en-US" sz="2600" dirty="0" err="1" smtClean="0">
                <a:latin typeface="Kruti Dev 010" pitchFamily="2" charset="0"/>
              </a:rPr>
              <a:t>d`"khizdkfjdheqGs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izns’kkrhy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osxosxG;k</a:t>
            </a:r>
            <a:r>
              <a:rPr lang="en-US" sz="2600" dirty="0" smtClean="0">
                <a:latin typeface="Kruti Dev 010" pitchFamily="2" charset="0"/>
              </a:rPr>
              <a:t> '</a:t>
            </a:r>
            <a:r>
              <a:rPr lang="en-US" sz="2600" dirty="0" err="1" smtClean="0">
                <a:latin typeface="Kruti Dev 010" pitchFamily="2" charset="0"/>
              </a:rPr>
              <a:t>ksrh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izdkjkaph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oSf’k"V;s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dGw</a:t>
            </a:r>
            <a:r>
              <a:rPr lang="en-US" sz="2600" dirty="0" smtClean="0">
                <a:latin typeface="Kruti Dev 010" pitchFamily="2" charset="0"/>
              </a:rPr>
              <a:t> '</a:t>
            </a:r>
            <a:r>
              <a:rPr lang="en-US" sz="2600" dirty="0" err="1" smtClean="0">
                <a:latin typeface="Kruti Dev 010" pitchFamily="2" charset="0"/>
              </a:rPr>
              <a:t>kdrkr</a:t>
            </a:r>
            <a:r>
              <a:rPr lang="en-US" sz="2600" dirty="0" smtClean="0">
                <a:latin typeface="Kruti Dev 010" pitchFamily="2" charset="0"/>
              </a:rPr>
              <a:t>-</a:t>
            </a:r>
          </a:p>
          <a:p>
            <a:pPr lvl="0"/>
            <a:r>
              <a:rPr lang="en-US" sz="2600" dirty="0" err="1" smtClean="0">
                <a:latin typeface="Kruti Dev 010" pitchFamily="2" charset="0"/>
              </a:rPr>
              <a:t>vkarjjk"Vªh</a:t>
            </a:r>
            <a:r>
              <a:rPr lang="en-US" sz="2600" dirty="0" smtClean="0">
                <a:latin typeface="Kruti Dev 010" pitchFamily="2" charset="0"/>
              </a:rPr>
              <a:t>; </a:t>
            </a:r>
            <a:r>
              <a:rPr lang="en-US" sz="2600" dirty="0" err="1" smtClean="0">
                <a:latin typeface="Kruti Dev 010" pitchFamily="2" charset="0"/>
              </a:rPr>
              <a:t>HkkSxksfyd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la?kkP;k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d`"kh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izdkjhdh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vk;ksxkus</a:t>
            </a:r>
            <a:r>
              <a:rPr lang="en-US" sz="2600" dirty="0" smtClean="0">
                <a:latin typeface="Kruti Dev 010" pitchFamily="2" charset="0"/>
              </a:rPr>
              <a:t> 1971 e/;s  </a:t>
            </a:r>
            <a:r>
              <a:rPr lang="en-US" sz="2600" dirty="0" smtClean="0">
                <a:latin typeface="Kruti Dev 010" pitchFamily="2" charset="0"/>
              </a:rPr>
              <a:t>  </a:t>
            </a:r>
            <a:r>
              <a:rPr lang="en-US" sz="2600" dirty="0" err="1" smtClean="0">
                <a:latin typeface="Kruti Dev 010" pitchFamily="2" charset="0"/>
              </a:rPr>
              <a:t>s</a:t>
            </a:r>
            <a:r>
              <a:rPr lang="en-US" sz="2600" dirty="0" smtClean="0">
                <a:latin typeface="Kruti Dev 010" pitchFamily="2" charset="0"/>
              </a:rPr>
              <a:t>     </a:t>
            </a:r>
            <a:r>
              <a:rPr lang="en-US" sz="2600" dirty="0" err="1" smtClean="0">
                <a:latin typeface="Kruti Dev 010" pitchFamily="2" charset="0"/>
              </a:rPr>
              <a:t>gasxsjhr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smtClean="0">
                <a:latin typeface="Kruti Dev 010" pitchFamily="2" charset="0"/>
              </a:rPr>
              <a:t>o 1972 e/;s </a:t>
            </a:r>
            <a:r>
              <a:rPr lang="en-US" sz="2600" dirty="0" err="1" smtClean="0">
                <a:latin typeface="Kruti Dev 010" pitchFamily="2" charset="0"/>
              </a:rPr>
              <a:t>dWuMkr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d`"khoj</a:t>
            </a:r>
            <a:r>
              <a:rPr lang="en-US" sz="2600" dirty="0" smtClean="0">
                <a:latin typeface="Kruti Dev 010" pitchFamily="2" charset="0"/>
              </a:rPr>
              <a:t> ifj.kke </a:t>
            </a:r>
            <a:r>
              <a:rPr lang="en-US" sz="2600" dirty="0" err="1" smtClean="0">
                <a:latin typeface="Kruti Dev 010" pitchFamily="2" charset="0"/>
              </a:rPr>
              <a:t>dj.kkÚ;k</a:t>
            </a:r>
            <a:r>
              <a:rPr lang="en-US" sz="2600" dirty="0" smtClean="0">
                <a:latin typeface="Kruti Dev 010" pitchFamily="2" charset="0"/>
              </a:rPr>
              <a:t> ?</a:t>
            </a:r>
            <a:r>
              <a:rPr lang="en-US" sz="2600" dirty="0" err="1" smtClean="0">
                <a:latin typeface="Kruti Dev 010" pitchFamily="2" charset="0"/>
              </a:rPr>
              <a:t>kVdkapk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vH;kl</a:t>
            </a:r>
            <a:r>
              <a:rPr lang="en-US" sz="2600" dirty="0" smtClean="0">
                <a:latin typeface="Kruti Dev 010" pitchFamily="2" charset="0"/>
              </a:rPr>
              <a:t> d:u </a:t>
            </a:r>
            <a:r>
              <a:rPr lang="en-US" sz="2600" dirty="0" err="1" smtClean="0">
                <a:latin typeface="Kruti Dev 010" pitchFamily="2" charset="0"/>
              </a:rPr>
              <a:t>d`"kh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izdkjhdhph</a:t>
            </a:r>
            <a:r>
              <a:rPr lang="en-US" sz="2600" dirty="0" smtClean="0">
                <a:latin typeface="Kruti Dev 010" pitchFamily="2" charset="0"/>
              </a:rPr>
              <a:t> ;</a:t>
            </a:r>
            <a:r>
              <a:rPr lang="en-US" sz="2600" dirty="0" err="1" smtClean="0">
                <a:latin typeface="Kruti Dev 010" pitchFamily="2" charset="0"/>
              </a:rPr>
              <a:t>kstuk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lknj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dssyh</a:t>
            </a:r>
            <a:r>
              <a:rPr lang="en-US" sz="2600" dirty="0" smtClean="0">
                <a:latin typeface="Kruti Dev 010" pitchFamily="2" charset="0"/>
              </a:rPr>
              <a:t>- </a:t>
            </a:r>
            <a:r>
              <a:rPr lang="en-US" sz="2600" dirty="0" err="1" smtClean="0">
                <a:latin typeface="Kruti Dev 010" pitchFamily="2" charset="0"/>
              </a:rPr>
              <a:t>loZ</a:t>
            </a:r>
            <a:r>
              <a:rPr lang="en-US" sz="2600" dirty="0" smtClean="0">
                <a:latin typeface="Kruti Dev 010" pitchFamily="2" charset="0"/>
              </a:rPr>
              <a:t> ?</a:t>
            </a:r>
            <a:r>
              <a:rPr lang="en-US" sz="2600" dirty="0" err="1" smtClean="0">
                <a:latin typeface="Kruti Dev 010" pitchFamily="2" charset="0"/>
              </a:rPr>
              <a:t>kVdkauk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izeq</a:t>
            </a:r>
            <a:r>
              <a:rPr lang="en-US" sz="2600" dirty="0" smtClean="0">
                <a:latin typeface="Kruti Dev 010" pitchFamily="2" charset="0"/>
              </a:rPr>
              <a:t>[k </a:t>
            </a:r>
            <a:r>
              <a:rPr lang="en-US" sz="2600" dirty="0" err="1" smtClean="0">
                <a:latin typeface="Kruti Dev 010" pitchFamily="2" charset="0"/>
              </a:rPr>
              <a:t>pkj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leqgkr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foHkkxys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vls</a:t>
            </a:r>
            <a:r>
              <a:rPr lang="en-US" sz="2600" dirty="0" smtClean="0">
                <a:latin typeface="Kruti Dev 010" pitchFamily="2" charset="0"/>
              </a:rPr>
              <a:t> ,</a:t>
            </a:r>
            <a:r>
              <a:rPr lang="en-US" sz="2600" dirty="0" err="1" smtClean="0">
                <a:latin typeface="Kruti Dev 010" pitchFamily="2" charset="0"/>
              </a:rPr>
              <a:t>dq.k</a:t>
            </a:r>
            <a:r>
              <a:rPr lang="en-US" sz="2600" dirty="0" smtClean="0">
                <a:latin typeface="Kruti Dev 010" pitchFamily="2" charset="0"/>
              </a:rPr>
              <a:t> 27 </a:t>
            </a:r>
            <a:r>
              <a:rPr lang="en-US" sz="2600" dirty="0" err="1" smtClean="0">
                <a:latin typeface="Kruti Dev 010" pitchFamily="2" charset="0"/>
              </a:rPr>
              <a:t>fud"k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fuoM.;kr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vkys</a:t>
            </a:r>
            <a:r>
              <a:rPr lang="en-US" sz="2600" dirty="0" smtClean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b="1" dirty="0" err="1" smtClean="0">
                <a:latin typeface="Kruti Dev 010" pitchFamily="2" charset="0"/>
              </a:rPr>
              <a:t>d`"kh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izdkjhdh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vkf.k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fu;kstu</a:t>
            </a:r>
            <a:r>
              <a:rPr lang="en-US" sz="2400" b="1" dirty="0" smtClean="0">
                <a:latin typeface="Kruti Dev 010" pitchFamily="2" charset="0"/>
              </a:rPr>
              <a:t> &amp;</a:t>
            </a:r>
            <a:endParaRPr lang="en-US" sz="2400" dirty="0" smtClean="0">
              <a:latin typeface="Kruti Dev 010" pitchFamily="2" charset="0"/>
            </a:endParaRPr>
          </a:p>
          <a:p>
            <a:r>
              <a:rPr lang="en-US" sz="2400" dirty="0" smtClean="0">
                <a:latin typeface="Kruti Dev 010" pitchFamily="2" charset="0"/>
              </a:rPr>
              <a:t> 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izdkfjdhpk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vH;kl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vksG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k.;klkBh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tkrks</a:t>
            </a:r>
            <a:r>
              <a:rPr lang="en-US" sz="2400" dirty="0" smtClean="0">
                <a:latin typeface="Kruti Dev 010" pitchFamily="2" charset="0"/>
              </a:rPr>
              <a:t>-;</a:t>
            </a:r>
            <a:r>
              <a:rPr lang="en-US" sz="2400" dirty="0" err="1" smtClean="0">
                <a:latin typeface="Kruti Dev 010" pitchFamily="2" charset="0"/>
              </a:rPr>
              <a:t>klkBh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ts</a:t>
            </a:r>
            <a:r>
              <a:rPr lang="en-US" sz="2400" dirty="0" smtClean="0">
                <a:latin typeface="Kruti Dev 010" pitchFamily="2" charset="0"/>
              </a:rPr>
              <a:t> 27 </a:t>
            </a:r>
            <a:r>
              <a:rPr lang="en-US" sz="2400" dirty="0" err="1" smtClean="0">
                <a:latin typeface="Kruti Dev 010" pitchFamily="2" charset="0"/>
              </a:rPr>
              <a:t>fud"k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okijys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loZlekos’kd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R;keqGs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laca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ckjhd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lkjhd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ckchapk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fopkj</a:t>
            </a:r>
            <a:r>
              <a:rPr lang="en-US" sz="2400" dirty="0" smtClean="0">
                <a:latin typeface="Kruti Dev 010" pitchFamily="2" charset="0"/>
              </a:rPr>
              <a:t> ;k </a:t>
            </a:r>
            <a:r>
              <a:rPr lang="en-US" sz="2400" dirty="0" err="1" smtClean="0">
                <a:latin typeface="Kruti Dev 010" pitchFamily="2" charset="0"/>
              </a:rPr>
              <a:t>izdkjkr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tkrks</a:t>
            </a:r>
            <a:r>
              <a:rPr lang="en-US" sz="2400" dirty="0" smtClean="0">
                <a:latin typeface="Kruti Dev 010" pitchFamily="2" charset="0"/>
              </a:rPr>
              <a:t>- o Eg.kwu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lexz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fu%’ksa"k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Lo:i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MksG;kleksj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dks.kR;kgh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dj.;kvk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iw.kZ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vkdyu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vko’;d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izdkfjdhr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ksrhlac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laiw.kZ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ekfgrh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lkekoysyh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r>
              <a:rPr lang="en-US" sz="2400" dirty="0" smtClean="0">
                <a:latin typeface="Kruti Dev 010" pitchFamily="2" charset="0"/>
              </a:rPr>
              <a:t>  '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fu;kstukr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’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izdkjkaps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oxhZdj.k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vR;ar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’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izdkjkaP;k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xjtk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pPr lvl="0"/>
            <a:r>
              <a:rPr lang="en-US" sz="2400" dirty="0" err="1" smtClean="0">
                <a:latin typeface="Kruti Dev 010" pitchFamily="2" charset="0"/>
              </a:rPr>
              <a:t>mnk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jktLFkkuP;k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kq"d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deh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rsFks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tyflapu</a:t>
            </a:r>
            <a:r>
              <a:rPr lang="en-US" sz="2400" dirty="0" smtClean="0">
                <a:latin typeface="Kruti Dev 010" pitchFamily="2" charset="0"/>
              </a:rPr>
              <a:t> ok&lt;</a:t>
            </a:r>
            <a:r>
              <a:rPr lang="en-US" sz="2400" dirty="0" err="1" smtClean="0">
                <a:latin typeface="Kruti Dev 010" pitchFamily="2" charset="0"/>
              </a:rPr>
              <a:t>fo.;kph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xjt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'</a:t>
            </a:r>
            <a:r>
              <a:rPr lang="en-US" sz="2400" dirty="0" err="1" smtClean="0">
                <a:latin typeface="Kruti Dev 010" pitchFamily="2" charset="0"/>
              </a:rPr>
              <a:t>ksrh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fodklkdfjrk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R;klkBh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izR;sd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izdkjkrhy</a:t>
            </a:r>
            <a:r>
              <a:rPr lang="en-US" sz="2400" dirty="0" smtClean="0">
                <a:latin typeface="Kruti Dev 010" pitchFamily="2" charset="0"/>
              </a:rPr>
              <a:t> =</a:t>
            </a:r>
            <a:r>
              <a:rPr lang="en-US" sz="2400" dirty="0" err="1" smtClean="0">
                <a:latin typeface="Kruti Dev 010" pitchFamily="2" charset="0"/>
              </a:rPr>
              <a:t>qVh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derjrk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letY;kl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mik</a:t>
            </a:r>
            <a:r>
              <a:rPr lang="en-US" sz="2400" dirty="0" smtClean="0">
                <a:latin typeface="Kruti Dev 010" pitchFamily="2" charset="0"/>
              </a:rPr>
              <a:t>;;</a:t>
            </a:r>
            <a:r>
              <a:rPr lang="en-US" sz="2400" dirty="0" err="1" smtClean="0">
                <a:latin typeface="Kruti Dev 010" pitchFamily="2" charset="0"/>
              </a:rPr>
              <a:t>kstuk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lksis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fujfujkG;k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ksrhizdkjkrhy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leku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fofHkUu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</a:t>
            </a:r>
            <a:r>
              <a:rPr lang="en-US" sz="2400" dirty="0" smtClean="0">
                <a:latin typeface="Kruti Dev 010" pitchFamily="2" charset="0"/>
              </a:rPr>
              <a:t> y{</a:t>
            </a:r>
            <a:r>
              <a:rPr lang="en-US" sz="2400" dirty="0" err="1" smtClean="0">
                <a:latin typeface="Kruti Dev 010" pitchFamily="2" charset="0"/>
              </a:rPr>
              <a:t>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R;kizek.ks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fu;kstukrgh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lekurk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fofHkUurk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Bsork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srs-R;keqGs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fu;kstukr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izdkfjdh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vR;ar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O;kogkfjd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Bjrsa</a:t>
            </a:r>
            <a:r>
              <a:rPr lang="en-US" sz="2400" dirty="0" smtClean="0">
                <a:latin typeface="Kruti Dev 010" pitchFamily="2" charset="0"/>
              </a:rPr>
              <a:t>-</a:t>
            </a:r>
            <a:endParaRPr lang="en-US" sz="2400" dirty="0" smtClean="0">
              <a:latin typeface="Kruti Dev 010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izkns’khdj.k</a:t>
            </a:r>
            <a:r>
              <a:rPr lang="en-US" sz="2400" dirty="0" smtClean="0">
                <a:latin typeface="Kruti Dev 010" pitchFamily="2" charset="0"/>
              </a:rPr>
              <a:t> Js.khc/</a:t>
            </a:r>
            <a:r>
              <a:rPr lang="en-US" sz="2400" dirty="0" err="1" smtClean="0">
                <a:latin typeface="Kruti Dev 010" pitchFamily="2" charset="0"/>
              </a:rPr>
              <a:t>ngh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vlq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kdrs</a:t>
            </a:r>
            <a:r>
              <a:rPr lang="en-US" sz="2400" dirty="0" smtClean="0">
                <a:latin typeface="Kruti Dev 010" pitchFamily="2" charset="0"/>
              </a:rPr>
              <a:t>- Eg.kts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Lrjkaoj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djrk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sÅ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kdrs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tls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eksBs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/>
              <a:t>(Macro)  </a:t>
            </a:r>
            <a:r>
              <a:rPr lang="en-US" sz="2400" dirty="0" smtClean="0">
                <a:latin typeface="Kruti Dev 010" pitchFamily="2" charset="0"/>
              </a:rPr>
              <a:t>]e/;e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Meso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ygku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/>
              <a:t> (Micro)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v’kk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eksB;k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vf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kdkf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ygku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Hkkxgh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ikMrk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izknsf’kdj.kklkBh</a:t>
            </a:r>
            <a:r>
              <a:rPr lang="en-US" sz="2400" dirty="0" smtClean="0">
                <a:latin typeface="Kruti Dev 010" pitchFamily="2" charset="0"/>
              </a:rPr>
              <a:t> ,d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dkis</a:t>
            </a:r>
            <a:r>
              <a:rPr lang="en-US" sz="2400" dirty="0" smtClean="0">
                <a:latin typeface="Kruti Dev 010" pitchFamily="2" charset="0"/>
              </a:rPr>
              <a:t>{</a:t>
            </a:r>
            <a:r>
              <a:rPr lang="en-US" sz="2400" dirty="0" err="1" smtClean="0">
                <a:latin typeface="Kruti Dev 010" pitchFamily="2" charset="0"/>
              </a:rPr>
              <a:t>kk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fids] </a:t>
            </a:r>
            <a:r>
              <a:rPr lang="en-US" sz="2400" dirty="0" err="1" smtClean="0">
                <a:latin typeface="Kruti Dev 010" pitchFamily="2" charset="0"/>
              </a:rPr>
              <a:t>mRiknu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] '</a:t>
            </a:r>
            <a:r>
              <a:rPr lang="en-US" sz="2400" dirty="0" err="1" smtClean="0">
                <a:latin typeface="Kruti Dev 010" pitchFamily="2" charset="0"/>
              </a:rPr>
              <a:t>ksrhps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O;kikjhdj.k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fidkaph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QsjQkj</a:t>
            </a:r>
            <a:r>
              <a:rPr lang="en-US" sz="2400" dirty="0" smtClean="0">
                <a:latin typeface="Kruti Dev 010" pitchFamily="2" charset="0"/>
              </a:rPr>
              <a:t> b- </a:t>
            </a:r>
            <a:r>
              <a:rPr lang="en-US" sz="2400" dirty="0" err="1" smtClean="0">
                <a:latin typeface="Kruti Dev 010" pitchFamily="2" charset="0"/>
              </a:rPr>
              <a:t>fud"k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okijys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r>
              <a:rPr lang="en-US" sz="2400" dirty="0" smtClean="0">
                <a:latin typeface="Kruti Dev 010" pitchFamily="2" charset="0"/>
              </a:rPr>
              <a:t>    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izns’kkaps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lhekadu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vo?kM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dkj.k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lhek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usgeh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vLi"V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cnyrgh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lhestoG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nqlÚ;k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gks.kkjk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ladze.kkRed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vlrks</a:t>
            </a:r>
            <a:r>
              <a:rPr lang="en-US" sz="2400" dirty="0" smtClean="0">
                <a:latin typeface="Kruti Dev 010" pitchFamily="2" charset="0"/>
              </a:rPr>
              <a:t>] Eg.kts </a:t>
            </a:r>
            <a:r>
              <a:rPr lang="en-US" sz="2400" dirty="0" err="1" smtClean="0">
                <a:latin typeface="Kruti Dev 010" pitchFamily="2" charset="0"/>
              </a:rPr>
              <a:t>gGwgGw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tkrks</a:t>
            </a:r>
            <a:r>
              <a:rPr lang="en-US" sz="2400" dirty="0" smtClean="0">
                <a:latin typeface="Kruti Dev 010" pitchFamily="2" charset="0"/>
              </a:rPr>
              <a:t> Eg.kwu </a:t>
            </a:r>
            <a:r>
              <a:rPr lang="en-US" sz="2400" dirty="0" err="1" smtClean="0">
                <a:latin typeface="Kruti Dev 010" pitchFamily="2" charset="0"/>
              </a:rPr>
              <a:t>nksu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foHkkx.kkjh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js’kk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frrdh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Li"V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lhekadu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dj.;klkBh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ososxGh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ra</a:t>
            </a:r>
            <a:r>
              <a:rPr lang="en-US" sz="2400" dirty="0" smtClean="0">
                <a:latin typeface="Kruti Dev 010" pitchFamily="2" charset="0"/>
              </a:rPr>
              <a:t>=s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voyafcY;k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- ;</a:t>
            </a:r>
            <a:r>
              <a:rPr lang="en-US" sz="2400" dirty="0" err="1" smtClean="0">
                <a:latin typeface="Kruti Dev 010" pitchFamily="2" charset="0"/>
              </a:rPr>
              <a:t>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</a:t>
            </a:r>
            <a:r>
              <a:rPr lang="en-US" sz="2400" dirty="0" smtClean="0">
                <a:latin typeface="Kruti Dev 010" pitchFamily="2" charset="0"/>
              </a:rPr>
              <a:t>/;k </a:t>
            </a:r>
            <a:r>
              <a:rPr lang="en-US" sz="2400" dirty="0" err="1" smtClean="0">
                <a:latin typeface="Kruti Dev 010" pitchFamily="2" charset="0"/>
              </a:rPr>
              <a:t>vuqHkokoj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kkfjr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ra</a:t>
            </a:r>
            <a:r>
              <a:rPr lang="en-US" sz="2400" dirty="0" smtClean="0">
                <a:latin typeface="Kruti Dev 010" pitchFamily="2" charset="0"/>
              </a:rPr>
              <a:t>=</a:t>
            </a:r>
            <a:r>
              <a:rPr lang="en-US" sz="2400" dirty="0" err="1" smtClean="0">
                <a:latin typeface="Kruti Dev 010" pitchFamily="2" charset="0"/>
              </a:rPr>
              <a:t>kkiklqu</a:t>
            </a:r>
            <a:r>
              <a:rPr lang="en-US" sz="2400" dirty="0" smtClean="0">
                <a:latin typeface="Kruti Dev 010" pitchFamily="2" charset="0"/>
              </a:rPr>
              <a:t>]</a:t>
            </a:r>
            <a:r>
              <a:rPr lang="en-US" sz="2400" dirty="0" err="1" smtClean="0">
                <a:latin typeface="Kruti Dev 010" pitchFamily="2" charset="0"/>
              </a:rPr>
              <a:t>fdpdV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lkaf</a:t>
            </a:r>
            <a:r>
              <a:rPr lang="en-US" sz="2400" dirty="0" smtClean="0">
                <a:latin typeface="Kruti Dev 010" pitchFamily="2" charset="0"/>
              </a:rPr>
              <a:t>[;dh </a:t>
            </a:r>
            <a:r>
              <a:rPr lang="en-US" sz="2400" dirty="0" err="1" smtClean="0">
                <a:latin typeface="Kruti Dev 010" pitchFamily="2" charset="0"/>
              </a:rPr>
              <a:t>ra</a:t>
            </a:r>
            <a:r>
              <a:rPr lang="en-US" sz="2400" dirty="0" smtClean="0">
                <a:latin typeface="Kruti Dev 010" pitchFamily="2" charset="0"/>
              </a:rPr>
              <a:t>=</a:t>
            </a:r>
            <a:r>
              <a:rPr lang="en-US" sz="2400" dirty="0" err="1" smtClean="0">
                <a:latin typeface="Kruti Dev 010" pitchFamily="2" charset="0"/>
              </a:rPr>
              <a:t>kia;Zar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ososxG;k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ra</a:t>
            </a:r>
            <a:r>
              <a:rPr lang="en-US" sz="2400" dirty="0" smtClean="0">
                <a:latin typeface="Kruti Dev 010" pitchFamily="2" charset="0"/>
              </a:rPr>
              <a:t>=</a:t>
            </a:r>
            <a:r>
              <a:rPr lang="en-US" sz="2400" dirty="0" err="1" smtClean="0">
                <a:latin typeface="Kruti Dev 010" pitchFamily="2" charset="0"/>
              </a:rPr>
              <a:t>kapk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lekos’k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gksrks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r>
              <a:rPr lang="en-US" sz="2400" b="1" dirty="0" smtClean="0">
                <a:latin typeface="Kruti Dev 010" pitchFamily="2" charset="0"/>
              </a:rPr>
              <a:t>  </a:t>
            </a:r>
            <a:r>
              <a:rPr lang="en-US" sz="2400" b="1" dirty="0" err="1" smtClean="0">
                <a:latin typeface="Kruti Dev 010" pitchFamily="2" charset="0"/>
              </a:rPr>
              <a:t>d`"kh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izkns’khdj.kkP;k</a:t>
            </a:r>
            <a:r>
              <a:rPr lang="en-US" sz="2400" b="1" dirty="0" smtClean="0">
                <a:latin typeface="Kruti Dev 010" pitchFamily="2" charset="0"/>
              </a:rPr>
              <a:t> </a:t>
            </a:r>
            <a:r>
              <a:rPr lang="en-US" sz="2400" b="1" dirty="0" err="1" smtClean="0">
                <a:latin typeface="Kruti Dev 010" pitchFamily="2" charset="0"/>
              </a:rPr>
              <a:t>i</a:t>
            </a:r>
            <a:r>
              <a:rPr lang="en-US" sz="2400" b="1" dirty="0" smtClean="0">
                <a:latin typeface="Kruti Dev 010" pitchFamily="2" charset="0"/>
              </a:rPr>
              <a:t>/</a:t>
            </a:r>
            <a:r>
              <a:rPr lang="en-US" sz="2400" b="1" dirty="0" err="1" smtClean="0">
                <a:latin typeface="Kruti Dev 010" pitchFamily="2" charset="0"/>
              </a:rPr>
              <a:t>nrh</a:t>
            </a:r>
            <a:r>
              <a:rPr lang="en-US" sz="2400" b="1" dirty="0" smtClean="0">
                <a:latin typeface="Kruti Dev 010" pitchFamily="2" charset="0"/>
              </a:rPr>
              <a:t> %&amp;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izkns’khdj.kkdj.kkpk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mÌs’k</a:t>
            </a:r>
            <a:r>
              <a:rPr lang="en-US" sz="2400" dirty="0" smtClean="0">
                <a:latin typeface="Kruti Dev 010" pitchFamily="2" charset="0"/>
              </a:rPr>
              <a:t> ] </a:t>
            </a:r>
            <a:r>
              <a:rPr lang="en-US" sz="2400" dirty="0" err="1" smtClean="0">
                <a:latin typeface="Kruti Dev 010" pitchFamily="2" charset="0"/>
              </a:rPr>
              <a:t>Bjfoysys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fud"k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miyC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ekfgrh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vkdMsokjh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kauqlkj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ksX</a:t>
            </a:r>
            <a:r>
              <a:rPr lang="en-US" sz="2400" dirty="0" smtClean="0">
                <a:latin typeface="Kruti Dev 010" pitchFamily="2" charset="0"/>
              </a:rPr>
              <a:t>; </a:t>
            </a:r>
            <a:r>
              <a:rPr lang="en-US" sz="2400" dirty="0" err="1" smtClean="0">
                <a:latin typeface="Kruti Dev 010" pitchFamily="2" charset="0"/>
              </a:rPr>
              <a:t>v’kh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fuoMyh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ijarw</a:t>
            </a:r>
            <a:r>
              <a:rPr lang="en-US" sz="2400" dirty="0" smtClean="0">
                <a:latin typeface="Kruti Dev 010" pitchFamily="2" charset="0"/>
              </a:rPr>
              <a:t> ,d y{</a:t>
            </a:r>
            <a:r>
              <a:rPr lang="en-US" sz="2400" dirty="0" err="1" smtClean="0">
                <a:latin typeface="Kruti Dev 010" pitchFamily="2" charset="0"/>
              </a:rPr>
              <a:t>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Bsoyh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ikfgts</a:t>
            </a:r>
            <a:r>
              <a:rPr lang="en-US" sz="2400" dirty="0" smtClean="0">
                <a:latin typeface="Kruti Dev 010" pitchFamily="2" charset="0"/>
              </a:rPr>
              <a:t> dh </a:t>
            </a:r>
            <a:r>
              <a:rPr lang="en-US" sz="2400" dirty="0" err="1" smtClean="0">
                <a:latin typeface="Kruti Dev 010" pitchFamily="2" charset="0"/>
              </a:rPr>
              <a:t>izknsf’kdj.kkph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iw.kZr</a:t>
            </a:r>
            <a:r>
              <a:rPr lang="en-US" sz="2400" dirty="0" smtClean="0">
                <a:latin typeface="Kruti Dev 010" pitchFamily="2" charset="0"/>
              </a:rPr>
              <a:t>&amp; </a:t>
            </a:r>
            <a:r>
              <a:rPr lang="en-US" sz="2400" dirty="0" err="1" smtClean="0">
                <a:latin typeface="Kruti Dev 010" pitchFamily="2" charset="0"/>
              </a:rPr>
              <a:t>lek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kkudkjd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ukgh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izr;sd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xq.knks"k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ns’kkP;k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Hkkxkrhy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Lo:i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letwu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ks.;kdfjrk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fu;ktukdfjrk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izknsf’kdj.k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vko’;d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10" pitchFamily="2" charset="0"/>
              </a:rPr>
              <a:t>ihd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nrh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(Crop pattern)  </a:t>
            </a:r>
            <a:r>
              <a:rPr lang="en-US" sz="2400" dirty="0" err="1" smtClean="0">
                <a:latin typeface="Kruti Dev 010" pitchFamily="2" charset="0"/>
              </a:rPr>
              <a:t>izR;sd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vuql:u</a:t>
            </a:r>
            <a:r>
              <a:rPr lang="en-US" sz="2400" dirty="0" smtClean="0">
                <a:latin typeface="Kruti Dev 010" pitchFamily="2" charset="0"/>
              </a:rPr>
              <a:t> fids ?</a:t>
            </a:r>
            <a:r>
              <a:rPr lang="en-US" sz="2400" dirty="0" err="1" smtClean="0">
                <a:latin typeface="Kruti Dev 010" pitchFamily="2" charset="0"/>
              </a:rPr>
              <a:t>ksryh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R;keqGs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Bjkfod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’</a:t>
            </a:r>
            <a:r>
              <a:rPr lang="en-US" sz="2400" dirty="0" err="1" smtClean="0">
                <a:latin typeface="Kruti Dev 010" pitchFamily="2" charset="0"/>
              </a:rPr>
              <a:t>ksrtehu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;</a:t>
            </a:r>
            <a:r>
              <a:rPr lang="en-US" sz="2400" dirty="0" err="1" smtClean="0">
                <a:latin typeface="Kruti Dev 010" pitchFamily="2" charset="0"/>
              </a:rPr>
              <a:t>srs</a:t>
            </a:r>
            <a:r>
              <a:rPr lang="en-US" sz="2400" dirty="0" smtClean="0">
                <a:latin typeface="Kruti Dev 010" pitchFamily="2" charset="0"/>
              </a:rPr>
              <a:t>- ;k </a:t>
            </a:r>
            <a:r>
              <a:rPr lang="en-US" sz="2400" dirty="0" err="1" smtClean="0">
                <a:latin typeface="Kruti Dev 010" pitchFamily="2" charset="0"/>
              </a:rPr>
              <a:t>tkLrhr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tehuhoj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ksrysY;k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tk.kkÚ;k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Eg.krkr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mnk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jktLFkkuP;k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dksjM;k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gokekukr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cktjhlkj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gydh</a:t>
            </a:r>
            <a:r>
              <a:rPr lang="en-US" sz="2400" dirty="0" smtClean="0">
                <a:latin typeface="Kruti Dev 010" pitchFamily="2" charset="0"/>
              </a:rPr>
              <a:t> /</a:t>
            </a:r>
            <a:r>
              <a:rPr lang="en-US" sz="2400" dirty="0" err="1" smtClean="0">
                <a:latin typeface="Kruti Dev 010" pitchFamily="2" charset="0"/>
              </a:rPr>
              <a:t>kkU;s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isjrkr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caxkkye</a:t>
            </a:r>
            <a:r>
              <a:rPr lang="en-US" sz="2400" dirty="0" smtClean="0">
                <a:latin typeface="Kruti Dev 010" pitchFamily="2" charset="0"/>
              </a:rPr>
              <a:t>/;s </a:t>
            </a:r>
            <a:r>
              <a:rPr lang="en-US" sz="2400" dirty="0" err="1" smtClean="0">
                <a:latin typeface="Kruti Dev 010" pitchFamily="2" charset="0"/>
              </a:rPr>
              <a:t>Hkjiwj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ikolkr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rkanGkps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rlsp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egkjk"VªkP;k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dkilkps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Hkkjrkr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vuqdwyrsizek.ks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dks.kR;k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dks.krs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?;</a:t>
            </a:r>
            <a:r>
              <a:rPr lang="en-US" sz="2400" dirty="0" err="1" smtClean="0">
                <a:latin typeface="Kruti Dev 010" pitchFamily="2" charset="0"/>
              </a:rPr>
              <a:t>ko;kps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toGikl</a:t>
            </a:r>
            <a:r>
              <a:rPr lang="en-US" sz="2400" dirty="0" smtClean="0">
                <a:latin typeface="Kruti Dev 010" pitchFamily="2" charset="0"/>
              </a:rPr>
              <a:t> B:u </a:t>
            </a:r>
            <a:r>
              <a:rPr lang="en-US" sz="2400" dirty="0" err="1" smtClean="0">
                <a:latin typeface="Kruti Dev 010" pitchFamily="2" charset="0"/>
              </a:rPr>
              <a:t>xsY;klkj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ijaijkxr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pkyr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;k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dkGkuqlkj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miyC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lks;hauqlkj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FkksMkQkj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iMw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kdrks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mnk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iatkc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gfj;k.kkps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izkeq</a:t>
            </a:r>
            <a:r>
              <a:rPr lang="en-US" sz="2400" dirty="0" smtClean="0">
                <a:latin typeface="Kruti Dev 010" pitchFamily="2" charset="0"/>
              </a:rPr>
              <a:t>[;</a:t>
            </a:r>
            <a:r>
              <a:rPr lang="en-US" sz="2400" dirty="0" err="1" smtClean="0">
                <a:latin typeface="Kruti Dev 010" pitchFamily="2" charset="0"/>
              </a:rPr>
              <a:t>kus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xgw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ijarw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tyflapukP;k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lksbZ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miyC</a:t>
            </a:r>
            <a:r>
              <a:rPr lang="en-US" sz="2400" dirty="0" smtClean="0">
                <a:latin typeface="Kruti Dev 010" pitchFamily="2" charset="0"/>
              </a:rPr>
              <a:t>/k &gt;</a:t>
            </a:r>
            <a:r>
              <a:rPr lang="en-US" sz="2400" dirty="0" err="1" smtClean="0">
                <a:latin typeface="Kruti Dev 010" pitchFamily="2" charset="0"/>
              </a:rPr>
              <a:t>kY;kuarj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rsFks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xOgklkscr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cÚ;kp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eksB;k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izek.kkoj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rkanwG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fidfo.;kl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lqjokr</a:t>
            </a:r>
            <a:r>
              <a:rPr lang="en-US" sz="2400" dirty="0" smtClean="0">
                <a:latin typeface="Kruti Dev 010" pitchFamily="2" charset="0"/>
              </a:rPr>
              <a:t> &gt;</a:t>
            </a:r>
            <a:r>
              <a:rPr lang="en-US" sz="2400" dirty="0" err="1" smtClean="0">
                <a:latin typeface="Kruti Dev 010" pitchFamily="2" charset="0"/>
              </a:rPr>
              <a:t>kyh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iwohZph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cnyyh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r>
              <a:rPr lang="en-US" sz="2400" dirty="0" smtClean="0">
                <a:latin typeface="Kruti Dev 010" pitchFamily="2" charset="0"/>
              </a:rPr>
              <a:t>     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,[</a:t>
            </a:r>
            <a:r>
              <a:rPr lang="en-US" sz="2400" dirty="0" err="1" smtClean="0">
                <a:latin typeface="Kruti Dev 010" pitchFamily="2" charset="0"/>
              </a:rPr>
              <a:t>kkns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R;kus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{</a:t>
            </a:r>
            <a:r>
              <a:rPr lang="en-US" sz="2400" dirty="0" err="1" smtClean="0">
                <a:latin typeface="Kruti Dev 010" pitchFamily="2" charset="0"/>
              </a:rPr>
              <a:t>ks</a:t>
            </a:r>
            <a:r>
              <a:rPr lang="en-US" sz="2400" dirty="0" smtClean="0">
                <a:latin typeface="Kruti Dev 010" pitchFamily="2" charset="0"/>
              </a:rPr>
              <a:t>= </a:t>
            </a:r>
            <a:r>
              <a:rPr lang="en-US" sz="2400" dirty="0" err="1" smtClean="0">
                <a:latin typeface="Kruti Dev 010" pitchFamily="2" charset="0"/>
              </a:rPr>
              <a:t>O;kiys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ifgY;k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Js.khps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Eg.krkr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kkyks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vl.kkÚ;k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vuqdzes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nqlÚ;k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Js.khps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frlÚ;k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Js.khps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Eg.krkr</a:t>
            </a:r>
            <a:r>
              <a:rPr lang="en-US" sz="2400" dirty="0" smtClean="0">
                <a:latin typeface="Kruti Dev 010" pitchFamily="2" charset="0"/>
              </a:rPr>
              <a:t>-</a:t>
            </a:r>
            <a:endParaRPr lang="en-US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ihdko:u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r’khp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lgp;kZo:u</a:t>
            </a:r>
            <a:r>
              <a:rPr lang="en-US" sz="2400" b="1" dirty="0" smtClean="0"/>
              <a:t> (Crop combination)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izknsf’kdj.kkpk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pkaxyk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fud"k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izR;sd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,d </a:t>
            </a:r>
            <a:r>
              <a:rPr lang="en-US" sz="2400" dirty="0" err="1" smtClean="0">
                <a:latin typeface="Kruti Dev 010" pitchFamily="2" charset="0"/>
              </a:rPr>
              <a:t>egRokps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brj</a:t>
            </a:r>
            <a:r>
              <a:rPr lang="en-US" sz="2400" dirty="0" smtClean="0">
                <a:latin typeface="Kruti Dev 010" pitchFamily="2" charset="0"/>
              </a:rPr>
              <a:t>  </a:t>
            </a:r>
            <a:r>
              <a:rPr lang="en-US" sz="2400" dirty="0" err="1" smtClean="0">
                <a:latin typeface="Kruti Dev 010" pitchFamily="2" charset="0"/>
              </a:rPr>
              <a:t>nqljh</a:t>
            </a:r>
            <a:r>
              <a:rPr lang="en-US" sz="2400" dirty="0" smtClean="0">
                <a:latin typeface="Kruti Dev 010" pitchFamily="2" charset="0"/>
              </a:rPr>
              <a:t> fids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kkyks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lokZapk</a:t>
            </a:r>
            <a:r>
              <a:rPr lang="en-US" sz="2400" dirty="0" smtClean="0">
                <a:latin typeface="Kruti Dev 010" pitchFamily="2" charset="0"/>
              </a:rPr>
              <a:t> ,d= </a:t>
            </a:r>
            <a:r>
              <a:rPr lang="en-US" sz="2400" dirty="0" err="1" smtClean="0">
                <a:latin typeface="Kruti Dev 010" pitchFamily="2" charset="0"/>
              </a:rPr>
              <a:t>fopkj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Bjfo.;kdfjrk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mi;qdr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dkj.k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dkp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fidklkscr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ososxG;k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lkgp;kZph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ihds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- o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fgorj.k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okLrfod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fnlrs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lkgp;Z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Bjforkauk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ifgyh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nksu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ifgyh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rhu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egRokph</a:t>
            </a:r>
            <a:r>
              <a:rPr lang="en-US" sz="2400" dirty="0" smtClean="0">
                <a:latin typeface="Kruti Dev 010" pitchFamily="2" charset="0"/>
              </a:rPr>
              <a:t> fids y{</a:t>
            </a:r>
            <a:r>
              <a:rPr lang="en-US" sz="2400" dirty="0" err="1" smtClean="0">
                <a:latin typeface="Kruti Dev 010" pitchFamily="2" charset="0"/>
              </a:rPr>
              <a:t>kkr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- </a:t>
            </a:r>
          </a:p>
          <a:p>
            <a:r>
              <a:rPr lang="en-US" sz="2400" dirty="0" smtClean="0">
                <a:latin typeface="Kruti Dev 010" pitchFamily="2" charset="0"/>
              </a:rPr>
              <a:t>    </a:t>
            </a:r>
            <a:r>
              <a:rPr lang="en-US" sz="2400" dirty="0" err="1" smtClean="0">
                <a:latin typeface="Kruti Dev 010" pitchFamily="2" charset="0"/>
              </a:rPr>
              <a:t>Hkkjrklkj</a:t>
            </a:r>
            <a:r>
              <a:rPr lang="en-US" sz="2400" dirty="0" smtClean="0">
                <a:latin typeface="Kruti Dev 010" pitchFamily="2" charset="0"/>
              </a:rPr>
              <a:t>[;k </a:t>
            </a:r>
            <a:r>
              <a:rPr lang="en-US" sz="2400" dirty="0" err="1" smtClean="0">
                <a:latin typeface="Kruti Dev 010" pitchFamily="2" charset="0"/>
              </a:rPr>
              <a:t>fodluf’ky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ns’kkr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ksrkrwu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ososxGh</a:t>
            </a:r>
            <a:r>
              <a:rPr lang="en-US" sz="2400" dirty="0" smtClean="0">
                <a:latin typeface="Kruti Dev 010" pitchFamily="2" charset="0"/>
              </a:rPr>
              <a:t> fids ?</a:t>
            </a:r>
            <a:r>
              <a:rPr lang="en-US" sz="2400" dirty="0" err="1" smtClean="0">
                <a:latin typeface="Kruti Dev 010" pitchFamily="2" charset="0"/>
              </a:rPr>
              <a:t>ks.ks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ksrdÚ;kauk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vko’;d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okVrs</a:t>
            </a:r>
            <a:r>
              <a:rPr lang="en-US" sz="2400" dirty="0" smtClean="0">
                <a:latin typeface="Kruti Dev 010" pitchFamily="2" charset="0"/>
              </a:rPr>
              <a:t>- '</a:t>
            </a:r>
            <a:r>
              <a:rPr lang="en-US" sz="2400" dirty="0" err="1" smtClean="0">
                <a:latin typeface="Kruti Dev 010" pitchFamily="2" charset="0"/>
              </a:rPr>
              <a:t>ksrdÚ;kyk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lkgp;Z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Bsokos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ykxrs</a:t>
            </a:r>
            <a:r>
              <a:rPr lang="en-US" sz="2400" dirty="0" smtClean="0">
                <a:latin typeface="Kruti Dev 010" pitchFamily="2" charset="0"/>
              </a:rPr>
              <a:t> dh] </a:t>
            </a:r>
            <a:r>
              <a:rPr lang="en-US" sz="2400" dirty="0" err="1" smtClean="0">
                <a:latin typeface="Kruti Dev 010" pitchFamily="2" charset="0"/>
              </a:rPr>
              <a:t>dkgh</a:t>
            </a:r>
            <a:r>
              <a:rPr lang="en-US" sz="2400" dirty="0" smtClean="0">
                <a:latin typeface="Kruti Dev 010" pitchFamily="2" charset="0"/>
              </a:rPr>
              <a:t> fids </a:t>
            </a:r>
            <a:r>
              <a:rPr lang="en-US" sz="2400" dirty="0" err="1" smtClean="0">
                <a:latin typeface="Kruti Dev 010" pitchFamily="2" charset="0"/>
              </a:rPr>
              <a:t>tfeuhpk</a:t>
            </a:r>
            <a:r>
              <a:rPr lang="en-US" sz="2400" dirty="0" smtClean="0">
                <a:latin typeface="Kruti Dev 010" pitchFamily="2" charset="0"/>
              </a:rPr>
              <a:t> dl </a:t>
            </a:r>
            <a:r>
              <a:rPr lang="en-US" sz="2400" dirty="0" err="1" smtClean="0">
                <a:latin typeface="Kruti Dev 010" pitchFamily="2" charset="0"/>
              </a:rPr>
              <a:t>dk</a:t>
            </a:r>
            <a:r>
              <a:rPr lang="en-US" sz="2400" dirty="0" smtClean="0">
                <a:latin typeface="Kruti Dev 010" pitchFamily="2" charset="0"/>
              </a:rPr>
              <a:t>&lt;</a:t>
            </a:r>
            <a:r>
              <a:rPr lang="en-US" sz="2400" dirty="0" err="1" smtClean="0">
                <a:latin typeface="Kruti Dev 010" pitchFamily="2" charset="0"/>
              </a:rPr>
              <a:t>wu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ks.kkjh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nqljh</a:t>
            </a:r>
            <a:r>
              <a:rPr lang="en-US" sz="2400" dirty="0" smtClean="0">
                <a:latin typeface="Kruti Dev 010" pitchFamily="2" charset="0"/>
              </a:rPr>
              <a:t> fids </a:t>
            </a:r>
            <a:r>
              <a:rPr lang="en-US" sz="2400" dirty="0" err="1" smtClean="0">
                <a:latin typeface="Kruti Dev 010" pitchFamily="2" charset="0"/>
              </a:rPr>
              <a:t>rks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fVdforkr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v’kk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b="1" dirty="0" smtClean="0"/>
              <a:t>(Crop diversification)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</a:t>
            </a:r>
            <a:r>
              <a:rPr lang="en-US" sz="2400" dirty="0" smtClean="0">
                <a:latin typeface="Kruti Dev 010" pitchFamily="2" charset="0"/>
              </a:rPr>
              <a:t> ns[</a:t>
            </a:r>
            <a:r>
              <a:rPr lang="en-US" sz="2400" dirty="0" err="1" smtClean="0">
                <a:latin typeface="Kruti Dev 010" pitchFamily="2" charset="0"/>
              </a:rPr>
              <a:t>khy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d`"kh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izknsf’kdj.kkpk</a:t>
            </a:r>
            <a:r>
              <a:rPr lang="en-US" sz="2400" dirty="0" smtClean="0">
                <a:latin typeface="Kruti Dev 010" pitchFamily="2" charset="0"/>
              </a:rPr>
              <a:t> ,d </a:t>
            </a:r>
            <a:r>
              <a:rPr lang="en-US" sz="2400" dirty="0" err="1" smtClean="0">
                <a:latin typeface="Kruti Dev 010" pitchFamily="2" charset="0"/>
              </a:rPr>
              <a:t>pkaxyk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fud"k</a:t>
            </a:r>
            <a:r>
              <a:rPr lang="en-US" sz="2400" dirty="0" smtClean="0">
                <a:latin typeface="Kruti Dev 010" pitchFamily="2" charset="0"/>
              </a:rPr>
              <a:t> B: '</a:t>
            </a:r>
            <a:r>
              <a:rPr lang="en-US" sz="2400" dirty="0" err="1" smtClean="0">
                <a:latin typeface="Kruti Dev 010" pitchFamily="2" charset="0"/>
              </a:rPr>
              <a:t>kdrks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Hkkjrkr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vklke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caxky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fcgkj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vksfjlk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vka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kz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rkfegukMwpk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fdukjorhZ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Hkkx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egkjk"V</a:t>
            </a:r>
            <a:r>
              <a:rPr lang="en-US" sz="2400" dirty="0" smtClean="0">
                <a:latin typeface="Kruti Dev 010" pitchFamily="2" charset="0"/>
              </a:rPr>
              <a:t>ª o </a:t>
            </a:r>
            <a:r>
              <a:rPr lang="en-US" sz="2400" dirty="0" err="1" smtClean="0">
                <a:latin typeface="Kruti Dev 010" pitchFamily="2" charset="0"/>
              </a:rPr>
              <a:t>dukZVdpk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fdukjorhZ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Hkkx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jktLFkkupk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okGoaVh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vkf.k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dkfB;kokM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sFks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deh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vk,grs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rsFkhy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ifjfLFkrh</a:t>
            </a:r>
            <a:r>
              <a:rPr lang="en-US" sz="2400" dirty="0" smtClean="0">
                <a:latin typeface="Kruti Dev 010" pitchFamily="2" charset="0"/>
              </a:rPr>
              <a:t> ,d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nksu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fidkalkBh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vuwdqy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vkgs-myV</a:t>
            </a:r>
            <a:r>
              <a:rPr lang="en-US" sz="2400" dirty="0" smtClean="0">
                <a:latin typeface="Kruti Dev 010" pitchFamily="2" charset="0"/>
              </a:rPr>
              <a:t> e/;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iwoZ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jktLFkku</a:t>
            </a:r>
            <a:r>
              <a:rPr lang="en-US" sz="2400" dirty="0" smtClean="0">
                <a:latin typeface="Kruti Dev 010" pitchFamily="2" charset="0"/>
              </a:rPr>
              <a:t>]</a:t>
            </a:r>
            <a:r>
              <a:rPr lang="en-US" sz="2400" dirty="0" err="1" smtClean="0">
                <a:latin typeface="Kruti Dev 010" pitchFamily="2" charset="0"/>
              </a:rPr>
              <a:t>iwoZ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egkjk"V</a:t>
            </a:r>
            <a:r>
              <a:rPr lang="en-US" sz="2400" dirty="0" smtClean="0">
                <a:latin typeface="Kruti Dev 010" pitchFamily="2" charset="0"/>
              </a:rPr>
              <a:t>ª] </a:t>
            </a:r>
            <a:r>
              <a:rPr lang="en-US" sz="2400" dirty="0" err="1" smtClean="0">
                <a:latin typeface="Kruti Dev 010" pitchFamily="2" charset="0"/>
              </a:rPr>
              <a:t>mRrj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fgekpy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mRrjkapy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sFks</a:t>
            </a:r>
            <a:r>
              <a:rPr lang="en-US" sz="2400" dirty="0" smtClean="0">
                <a:latin typeface="Kruti Dev 010" pitchFamily="2" charset="0"/>
              </a:rPr>
              <a:t> [</a:t>
            </a:r>
            <a:r>
              <a:rPr lang="en-US" sz="2400" dirty="0" err="1" smtClean="0">
                <a:latin typeface="Kruti Dev 010" pitchFamily="2" charset="0"/>
              </a:rPr>
              <a:t>kwi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</a:t>
            </a:r>
            <a:r>
              <a:rPr lang="en-US" sz="2400" dirty="0" smtClean="0">
                <a:latin typeface="Kruti Dev 010" pitchFamily="2" charset="0"/>
              </a:rPr>
              <a:t>&lt;</a:t>
            </a:r>
            <a:r>
              <a:rPr lang="en-US" sz="2400" dirty="0" err="1" smtClean="0">
                <a:latin typeface="Kruti Dev 010" pitchFamily="2" charset="0"/>
              </a:rPr>
              <a:t>Grs</a:t>
            </a:r>
            <a:r>
              <a:rPr lang="en-US" sz="2400" dirty="0" smtClean="0">
                <a:latin typeface="Kruti Dev 010" pitchFamily="2" charset="0"/>
              </a:rPr>
              <a:t>-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b="1" dirty="0" smtClean="0">
                <a:latin typeface="Kruti Dev 010" pitchFamily="2" charset="0"/>
              </a:rPr>
              <a:t>'</a:t>
            </a:r>
            <a:r>
              <a:rPr lang="en-US" b="1" dirty="0" err="1" smtClean="0">
                <a:latin typeface="Kruti Dev 010" pitchFamily="2" charset="0"/>
              </a:rPr>
              <a:t>ksrhph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mRikndrk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/>
              <a:t>(Productivity)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'</a:t>
            </a:r>
            <a:r>
              <a:rPr lang="en-US" sz="2400" dirty="0" err="1" smtClean="0">
                <a:latin typeface="Kruti Dev 010" pitchFamily="2" charset="0"/>
              </a:rPr>
              <a:t>ksrhr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dsysY;k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xaqro.kqqdhP;k</a:t>
            </a:r>
            <a:r>
              <a:rPr lang="en-US" sz="2400" dirty="0" smtClean="0">
                <a:latin typeface="Kruti Dev 010" pitchFamily="2" charset="0"/>
              </a:rPr>
              <a:t> izek.kkr </a:t>
            </a:r>
            <a:r>
              <a:rPr lang="en-US" sz="2400" dirty="0" err="1" smtClean="0">
                <a:latin typeface="Kruti Dev 010" pitchFamily="2" charset="0"/>
              </a:rPr>
              <a:t>fidkps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mRiknu</a:t>
            </a:r>
            <a:r>
              <a:rPr lang="en-US" sz="2400" dirty="0" smtClean="0">
                <a:latin typeface="Kruti Dev 010" pitchFamily="2" charset="0"/>
              </a:rPr>
              <a:t> Eg.kts '</a:t>
            </a:r>
            <a:r>
              <a:rPr lang="en-US" sz="2400" dirty="0" err="1" smtClean="0">
                <a:latin typeface="Kruti Dev 010" pitchFamily="2" charset="0"/>
              </a:rPr>
              <a:t>ksrhph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</a:t>
            </a:r>
            <a:r>
              <a:rPr lang="en-US" sz="2400" dirty="0" smtClean="0">
                <a:latin typeface="Kruti Dev 010" pitchFamily="2" charset="0"/>
              </a:rPr>
              <a:t>;-</a:t>
            </a:r>
            <a:r>
              <a:rPr lang="en-US" sz="2400" dirty="0" err="1" smtClean="0">
                <a:latin typeface="Kruti Dev 010" pitchFamily="2" charset="0"/>
              </a:rPr>
              <a:t>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gsDVjh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mRiknuk</a:t>
            </a:r>
            <a:r>
              <a:rPr lang="en-US" sz="2400" dirty="0" smtClean="0">
                <a:latin typeface="Kruti Dev 010" pitchFamily="2" charset="0"/>
              </a:rPr>
              <a:t>/;s </a:t>
            </a:r>
            <a:r>
              <a:rPr lang="en-US" sz="2400" dirty="0" err="1" smtClean="0">
                <a:latin typeface="Kruti Dev 010" pitchFamily="2" charset="0"/>
              </a:rPr>
              <a:t>lkafxryh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izkeq</a:t>
            </a:r>
            <a:r>
              <a:rPr lang="en-US" sz="2400" dirty="0" smtClean="0">
                <a:latin typeface="Kruti Dev 010" pitchFamily="2" charset="0"/>
              </a:rPr>
              <a:t>[;</a:t>
            </a:r>
            <a:r>
              <a:rPr lang="en-US" sz="2400" dirty="0" err="1" smtClean="0">
                <a:latin typeface="Kruti Dev 010" pitchFamily="2" charset="0"/>
              </a:rPr>
              <a:t>kus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ekrhpk</a:t>
            </a:r>
            <a:r>
              <a:rPr lang="en-US" sz="2400" dirty="0" smtClean="0">
                <a:latin typeface="Kruti Dev 010" pitchFamily="2" charset="0"/>
              </a:rPr>
              <a:t> dl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lqihdrk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gokekukph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vuqdwyrk</a:t>
            </a:r>
            <a:r>
              <a:rPr lang="en-US" sz="2400" dirty="0" smtClean="0">
                <a:latin typeface="Kruti Dev 010" pitchFamily="2" charset="0"/>
              </a:rPr>
              <a:t>] '</a:t>
            </a:r>
            <a:r>
              <a:rPr lang="en-US" sz="2400" dirty="0" err="1" smtClean="0">
                <a:latin typeface="Kruti Dev 010" pitchFamily="2" charset="0"/>
              </a:rPr>
              <a:t>ksrdÚ;kps</a:t>
            </a:r>
            <a:r>
              <a:rPr lang="en-US" sz="2400" dirty="0" smtClean="0">
                <a:latin typeface="Kruti Dev 010" pitchFamily="2" charset="0"/>
              </a:rPr>
              <a:t> Je o '</a:t>
            </a:r>
            <a:r>
              <a:rPr lang="en-US" sz="2400" dirty="0" err="1" smtClean="0">
                <a:latin typeface="Kruti Dev 010" pitchFamily="2" charset="0"/>
              </a:rPr>
              <a:t>ksrhph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vkf.k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ksrdÚ;kus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dsysyk</a:t>
            </a:r>
            <a:r>
              <a:rPr lang="en-US" sz="2400" dirty="0" smtClean="0">
                <a:latin typeface="Kruti Dev 010" pitchFamily="2" charset="0"/>
              </a:rPr>
              <a:t> ik.kh] </a:t>
            </a:r>
            <a:r>
              <a:rPr lang="en-US" sz="2400" dirty="0" err="1" smtClean="0">
                <a:latin typeface="Kruti Dev 010" pitchFamily="2" charset="0"/>
              </a:rPr>
              <a:t>vkS"k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kh</a:t>
            </a:r>
            <a:r>
              <a:rPr lang="en-US" sz="2400" dirty="0" smtClean="0">
                <a:latin typeface="Kruti Dev 010" pitchFamily="2" charset="0"/>
              </a:rPr>
              <a:t>] [</a:t>
            </a:r>
            <a:r>
              <a:rPr lang="en-US" sz="2400" dirty="0" err="1" smtClean="0">
                <a:latin typeface="Kruti Dev 010" pitchFamily="2" charset="0"/>
              </a:rPr>
              <a:t>krs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iqjoBk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voyacwu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u|kaP;k</a:t>
            </a:r>
            <a:r>
              <a:rPr lang="en-US" sz="2400" dirty="0" smtClean="0">
                <a:latin typeface="Kruti Dev 010" pitchFamily="2" charset="0"/>
              </a:rPr>
              <a:t> [</a:t>
            </a:r>
            <a:r>
              <a:rPr lang="en-US" sz="2400" dirty="0" err="1" smtClean="0">
                <a:latin typeface="Kruti Dev 010" pitchFamily="2" charset="0"/>
              </a:rPr>
              <a:t>kksÚ;krhy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uohu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xkGkPks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o f=</a:t>
            </a:r>
            <a:r>
              <a:rPr lang="en-US" sz="2400" dirty="0" err="1" smtClean="0">
                <a:latin typeface="Kruti Dev 010" pitchFamily="2" charset="0"/>
              </a:rPr>
              <a:t>Hkqt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vR;qPp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mPp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okGoaVh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dksjM;k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gokekukps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rlsp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MksaxjkG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fuEu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vfr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fuEu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Bjrkr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r>
              <a:rPr lang="en-US" sz="2400" dirty="0" smtClean="0">
                <a:latin typeface="Kruti Dev 010" pitchFamily="2" charset="0"/>
              </a:rPr>
              <a:t>        '</a:t>
            </a:r>
            <a:r>
              <a:rPr lang="en-US" sz="2400" dirty="0" err="1" smtClean="0">
                <a:latin typeface="Kruti Dev 010" pitchFamily="2" charset="0"/>
              </a:rPr>
              <a:t>ksrhph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cnyw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kdrs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kVdkaoj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voyacwu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vlysyh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mRikndrk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cÚ;kp</a:t>
            </a:r>
            <a:r>
              <a:rPr lang="en-US" sz="2400" dirty="0" smtClean="0">
                <a:latin typeface="Kruti Dev 010" pitchFamily="2" charset="0"/>
              </a:rPr>
              <a:t> izek.kkr </a:t>
            </a:r>
            <a:r>
              <a:rPr lang="en-US" sz="2400" dirty="0" err="1" smtClean="0">
                <a:latin typeface="Kruti Dev 010" pitchFamily="2" charset="0"/>
              </a:rPr>
              <a:t>fLFkj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ekuoh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iz;UrkaeqGs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rh</a:t>
            </a:r>
            <a:r>
              <a:rPr lang="en-US" sz="2400" dirty="0" smtClean="0">
                <a:latin typeface="Kruti Dev 010" pitchFamily="2" charset="0"/>
              </a:rPr>
              <a:t> ok&lt;fork ;</a:t>
            </a:r>
            <a:r>
              <a:rPr lang="en-US" sz="2400" dirty="0" err="1" smtClean="0">
                <a:latin typeface="Kruti Dev 010" pitchFamily="2" charset="0"/>
              </a:rPr>
              <a:t>srs</a:t>
            </a:r>
            <a:r>
              <a:rPr lang="en-US" sz="2400" dirty="0" smtClean="0">
                <a:latin typeface="Kruti Dev 010" pitchFamily="2" charset="0"/>
              </a:rPr>
              <a:t>- [</a:t>
            </a:r>
            <a:r>
              <a:rPr lang="en-US" sz="2400" dirty="0" err="1" smtClean="0">
                <a:latin typeface="Kruti Dev 010" pitchFamily="2" charset="0"/>
              </a:rPr>
              <a:t>krkapk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iqjoBk</a:t>
            </a:r>
            <a:r>
              <a:rPr lang="en-US" sz="2400" dirty="0" smtClean="0">
                <a:latin typeface="Kruti Dev 010" pitchFamily="2" charset="0"/>
              </a:rPr>
              <a:t>] ;</a:t>
            </a:r>
            <a:r>
              <a:rPr lang="en-US" sz="2400" dirty="0" err="1" smtClean="0">
                <a:latin typeface="Kruti Dev 010" pitchFamily="2" charset="0"/>
              </a:rPr>
              <a:t>ksX</a:t>
            </a:r>
            <a:r>
              <a:rPr lang="en-US" sz="2400" dirty="0" smtClean="0">
                <a:latin typeface="Kruti Dev 010" pitchFamily="2" charset="0"/>
              </a:rPr>
              <a:t>; izek.kkr ik.kh </a:t>
            </a:r>
            <a:r>
              <a:rPr lang="en-US" sz="2400" dirty="0" err="1" smtClean="0">
                <a:latin typeface="Kruti Dev 010" pitchFamily="2" charset="0"/>
              </a:rPr>
              <a:t>iqjoBk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lq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kkfjr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fc;k.kkapk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okij</a:t>
            </a:r>
            <a:r>
              <a:rPr lang="en-US" sz="2400" dirty="0" smtClean="0">
                <a:latin typeface="Kruti Dev 010" pitchFamily="2" charset="0"/>
              </a:rPr>
              <a:t> ;k </a:t>
            </a:r>
            <a:r>
              <a:rPr lang="en-US" sz="2400" dirty="0" err="1" smtClean="0">
                <a:latin typeface="Kruti Dev 010" pitchFamily="2" charset="0"/>
              </a:rPr>
              <a:t>vk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kkjkoj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gsDVjh</a:t>
            </a:r>
            <a:r>
              <a:rPr lang="en-US" sz="2400" dirty="0" smtClean="0">
                <a:latin typeface="Kruti Dev 010" pitchFamily="2" charset="0"/>
              </a:rPr>
              <a:t> ok&lt;ho </a:t>
            </a:r>
            <a:r>
              <a:rPr lang="en-US" sz="2400" dirty="0" err="1" smtClean="0">
                <a:latin typeface="Kruti Dev 010" pitchFamily="2" charset="0"/>
              </a:rPr>
              <a:t>mRiknu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ksrk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Hkkjrkr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gfjrdzakrhus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kD</a:t>
            </a:r>
            <a:r>
              <a:rPr lang="en-US" sz="2400" dirty="0" smtClean="0">
                <a:latin typeface="Kruti Dev 010" pitchFamily="2" charset="0"/>
              </a:rPr>
              <a:t>; d:u </a:t>
            </a:r>
            <a:r>
              <a:rPr lang="en-US" sz="2400" dirty="0" err="1" smtClean="0">
                <a:latin typeface="Kruti Dev 010" pitchFamily="2" charset="0"/>
              </a:rPr>
              <a:t>nk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kfoys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r>
              <a:rPr lang="en-US" sz="2400" dirty="0" smtClean="0">
                <a:latin typeface="Kruti Dev 010" pitchFamily="2" charset="0"/>
              </a:rPr>
              <a:t> 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10" pitchFamily="2" charset="0"/>
              </a:rPr>
              <a:t>HkwLo:i</a:t>
            </a:r>
            <a:r>
              <a:rPr lang="en-US" b="1" dirty="0" smtClean="0">
                <a:latin typeface="Kruti Dev 010" pitchFamily="2" charset="0"/>
              </a:rPr>
              <a:t> o </a:t>
            </a:r>
            <a:r>
              <a:rPr lang="en-US" b="1" dirty="0" err="1" smtClean="0">
                <a:latin typeface="Kruti Dev 010" pitchFamily="2" charset="0"/>
              </a:rPr>
              <a:t>gokeku</a:t>
            </a:r>
            <a:r>
              <a:rPr lang="en-US" b="1" dirty="0" smtClean="0">
                <a:latin typeface="Kruti Dev 010" pitchFamily="2" charset="0"/>
              </a:rPr>
              <a:t> &amp;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'</a:t>
            </a:r>
            <a:r>
              <a:rPr lang="en-US" sz="2400" dirty="0" err="1" smtClean="0">
                <a:latin typeface="Kruti Dev 010" pitchFamily="2" charset="0"/>
              </a:rPr>
              <a:t>ksrh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izFke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kVdka’kh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fuxfMr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foljrk</a:t>
            </a:r>
            <a:r>
              <a:rPr lang="en-US" sz="2400" dirty="0" smtClean="0">
                <a:latin typeface="Kruti Dev 010" pitchFamily="2" charset="0"/>
              </a:rPr>
              <a:t> ;s.kkj </a:t>
            </a:r>
            <a:r>
              <a:rPr lang="en-US" sz="2400" dirty="0" err="1" smtClean="0">
                <a:latin typeface="Kruti Dev 010" pitchFamily="2" charset="0"/>
              </a:rPr>
              <a:t>ukgh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R;keqGs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</a:t>
            </a:r>
            <a:r>
              <a:rPr lang="en-US" sz="2400" dirty="0" smtClean="0">
                <a:latin typeface="Kruti Dev 010" pitchFamily="2" charset="0"/>
              </a:rPr>
              <a:t>]</a:t>
            </a:r>
            <a:r>
              <a:rPr lang="en-US" sz="2400" dirty="0" err="1" smtClean="0">
                <a:latin typeface="Kruti Dev 010" pitchFamily="2" charset="0"/>
              </a:rPr>
              <a:t>ihd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nrh</a:t>
            </a:r>
            <a:r>
              <a:rPr lang="en-US" sz="2400" dirty="0" smtClean="0">
                <a:latin typeface="Kruti Dev 010" pitchFamily="2" charset="0"/>
              </a:rPr>
              <a:t> ] </a:t>
            </a:r>
            <a:r>
              <a:rPr lang="en-US" sz="2400" dirty="0" err="1" smtClean="0">
                <a:latin typeface="Kruti Dev 010" pitchFamily="2" charset="0"/>
              </a:rPr>
              <a:t>mRiknu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tehu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gokekukpk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lokZr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izHkko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fnlwu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srks</a:t>
            </a:r>
            <a:r>
              <a:rPr lang="en-US" sz="2400" dirty="0" smtClean="0">
                <a:latin typeface="Kruti Dev 010" pitchFamily="2" charset="0"/>
              </a:rPr>
              <a:t>- Eg.kwu '</a:t>
            </a:r>
            <a:r>
              <a:rPr lang="en-US" sz="2400" dirty="0" err="1" smtClean="0">
                <a:latin typeface="Kruti Dev 010" pitchFamily="2" charset="0"/>
              </a:rPr>
              <a:t>ksrhps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Bjforkauk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tfefupk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mapl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kyi.kk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ekrhph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izr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m".krkeku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itZU;kps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forj.k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xks"Vh</a:t>
            </a:r>
            <a:r>
              <a:rPr lang="en-US" sz="2400" dirty="0" smtClean="0">
                <a:latin typeface="Kruti Dev 010" pitchFamily="2" charset="0"/>
              </a:rPr>
              <a:t> y{</a:t>
            </a:r>
            <a:r>
              <a:rPr lang="en-US" sz="2400" dirty="0" err="1" smtClean="0">
                <a:latin typeface="Kruti Dev 010" pitchFamily="2" charset="0"/>
              </a:rPr>
              <a:t>kkr</a:t>
            </a:r>
            <a:r>
              <a:rPr lang="en-US" sz="2400" dirty="0" smtClean="0">
                <a:latin typeface="Kruti Dev 010" pitchFamily="2" charset="0"/>
              </a:rPr>
              <a:t> ?;</a:t>
            </a:r>
            <a:r>
              <a:rPr lang="en-US" sz="2400" dirty="0" err="1" smtClean="0">
                <a:latin typeface="Kruti Dev 010" pitchFamily="2" charset="0"/>
              </a:rPr>
              <a:t>kO;k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ykxrkr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endParaRPr lang="en-US" sz="2400" dirty="0" smtClean="0">
              <a:latin typeface="Kruti Dev 010" pitchFamily="2" charset="0"/>
            </a:endParaRPr>
          </a:p>
          <a:p>
            <a:pPr lvl="1">
              <a:buNone/>
            </a:pPr>
            <a:r>
              <a:rPr lang="en-US" b="1" dirty="0" smtClean="0">
                <a:latin typeface="Kruti Dev 010" pitchFamily="2" charset="0"/>
              </a:rPr>
              <a:t>fid </a:t>
            </a:r>
            <a:r>
              <a:rPr lang="en-US" b="1" dirty="0" err="1" smtClean="0">
                <a:latin typeface="Kruti Dev 010" pitchFamily="2" charset="0"/>
              </a:rPr>
              <a:t>laxrh</a:t>
            </a:r>
            <a:r>
              <a:rPr lang="en-US" b="1" dirty="0" smtClean="0">
                <a:latin typeface="Kruti Dev 010" pitchFamily="2" charset="0"/>
              </a:rPr>
              <a:t> &amp;</a:t>
            </a:r>
            <a:r>
              <a:rPr lang="en-US" sz="2400" dirty="0" err="1" smtClean="0">
                <a:latin typeface="Kruti Dev 010" pitchFamily="2" charset="0"/>
              </a:rPr>
              <a:t>tsOgk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dkp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vusd</a:t>
            </a:r>
            <a:r>
              <a:rPr lang="en-US" sz="2400" dirty="0" smtClean="0">
                <a:latin typeface="Kruti Dev 010" pitchFamily="2" charset="0"/>
              </a:rPr>
              <a:t> fids </a:t>
            </a:r>
            <a:r>
              <a:rPr lang="en-US" sz="2400" dirty="0" err="1" smtClean="0">
                <a:latin typeface="Kruti Dev 010" pitchFamily="2" charset="0"/>
              </a:rPr>
              <a:t>gh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desdk’kstkjh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ok&lt;</a:t>
            </a:r>
            <a:r>
              <a:rPr lang="en-US" sz="2400" dirty="0" err="1" smtClean="0">
                <a:latin typeface="Kruti Dev 010" pitchFamily="2" charset="0"/>
              </a:rPr>
              <a:t>rkr</a:t>
            </a:r>
            <a:r>
              <a:rPr lang="en-US" sz="2400" dirty="0" smtClean="0">
                <a:latin typeface="Kruti Dev 010" pitchFamily="2" charset="0"/>
              </a:rPr>
              <a:t>]</a:t>
            </a:r>
            <a:r>
              <a:rPr lang="en-US" sz="2400" dirty="0" err="1" smtClean="0">
                <a:latin typeface="Kruti Dev 010" pitchFamily="2" charset="0"/>
              </a:rPr>
              <a:t>R;kl</a:t>
            </a:r>
            <a:r>
              <a:rPr lang="en-US" sz="2400" dirty="0" smtClean="0">
                <a:latin typeface="Kruti Dev 010" pitchFamily="2" charset="0"/>
              </a:rPr>
              <a:t> fid </a:t>
            </a:r>
            <a:r>
              <a:rPr lang="en-US" sz="2400" dirty="0" err="1" smtClean="0">
                <a:latin typeface="Kruti Dev 010" pitchFamily="2" charset="0"/>
              </a:rPr>
              <a:t>laxrh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Eg.krkr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R;kcjkscjp</a:t>
            </a:r>
            <a:r>
              <a:rPr lang="en-US" sz="2400" dirty="0" smtClean="0">
                <a:latin typeface="Kruti Dev 010" pitchFamily="2" charset="0"/>
              </a:rPr>
              <a:t> 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osxosxG;k</a:t>
            </a:r>
            <a:r>
              <a:rPr lang="en-US" sz="2400" dirty="0" smtClean="0">
                <a:latin typeface="Kruti Dev 010" pitchFamily="2" charset="0"/>
              </a:rPr>
              <a:t> ++_</a:t>
            </a:r>
            <a:r>
              <a:rPr lang="en-US" sz="2400" dirty="0" err="1" smtClean="0">
                <a:latin typeface="Kruti Dev 010" pitchFamily="2" charset="0"/>
              </a:rPr>
              <a:t>rwr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vkyVwu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ikyVwu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osxosxGh</a:t>
            </a:r>
            <a:r>
              <a:rPr lang="en-US" sz="2400" dirty="0" smtClean="0">
                <a:latin typeface="Kruti Dev 010" pitchFamily="2" charset="0"/>
              </a:rPr>
              <a:t> fids ?</a:t>
            </a:r>
            <a:r>
              <a:rPr lang="en-US" sz="2400" dirty="0" err="1" smtClean="0">
                <a:latin typeface="Kruti Dev 010" pitchFamily="2" charset="0"/>
              </a:rPr>
              <a:t>ksryh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tkrkr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R;kykgh</a:t>
            </a:r>
            <a:r>
              <a:rPr lang="en-US" sz="2400" dirty="0" smtClean="0">
                <a:latin typeface="Kruti Dev 010" pitchFamily="2" charset="0"/>
              </a:rPr>
              <a:t> fid </a:t>
            </a:r>
            <a:r>
              <a:rPr lang="en-US" sz="2400" dirty="0" err="1" smtClean="0">
                <a:latin typeface="Kruti Dev 010" pitchFamily="2" charset="0"/>
              </a:rPr>
              <a:t>laxrh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Eg.krkr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I;kZoj.kkP;k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mRiknukoj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i’kqikyu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fodklkoj</a:t>
            </a:r>
            <a:r>
              <a:rPr lang="en-US" sz="2400" dirty="0" smtClean="0">
                <a:latin typeface="Kruti Dev 010" pitchFamily="2" charset="0"/>
              </a:rPr>
              <a:t> ifj.kke </a:t>
            </a:r>
            <a:r>
              <a:rPr lang="en-US" sz="2400" dirty="0" err="1" smtClean="0">
                <a:latin typeface="Kruti Dev 010" pitchFamily="2" charset="0"/>
              </a:rPr>
              <a:t>gksrks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gokeku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tehu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ik.khiqjoBk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vlrkr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R;krgh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ekuokdMqu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fulxZ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laiRrhpk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vfrokij</a:t>
            </a:r>
            <a:r>
              <a:rPr lang="en-US" sz="2400" dirty="0" smtClean="0">
                <a:latin typeface="Kruti Dev 010" pitchFamily="2" charset="0"/>
              </a:rPr>
              <a:t> &gt;</a:t>
            </a:r>
            <a:r>
              <a:rPr lang="en-US" sz="2400" dirty="0" err="1" smtClean="0">
                <a:latin typeface="Kruti Dev 010" pitchFamily="2" charset="0"/>
              </a:rPr>
              <a:t>kyk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err="1" smtClean="0">
                <a:latin typeface="Kruti Dev 010" pitchFamily="2" charset="0"/>
              </a:rPr>
              <a:t>;kZoj.k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lerksy</a:t>
            </a:r>
            <a:r>
              <a:rPr lang="en-US" sz="2400" dirty="0" smtClean="0">
                <a:latin typeface="Kruti Dev 010" pitchFamily="2" charset="0"/>
              </a:rPr>
              <a:t> &lt;</a:t>
            </a:r>
            <a:r>
              <a:rPr lang="en-US" sz="2400" dirty="0" err="1" smtClean="0">
                <a:latin typeface="Kruti Dev 010" pitchFamily="2" charset="0"/>
              </a:rPr>
              <a:t>klGrks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tSofofo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krk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fVdfo.ks</a:t>
            </a:r>
            <a:r>
              <a:rPr lang="en-US" sz="2400" dirty="0" smtClean="0">
                <a:latin typeface="Kruti Dev 010" pitchFamily="2" charset="0"/>
              </a:rPr>
              <a:t>] '</a:t>
            </a:r>
            <a:r>
              <a:rPr lang="en-US" sz="2400" dirty="0" err="1" smtClean="0">
                <a:latin typeface="Kruti Dev 010" pitchFamily="2" charset="0"/>
              </a:rPr>
              <a:t>kk’or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fodkl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dj.ks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'</a:t>
            </a:r>
            <a:r>
              <a:rPr lang="en-US" sz="2400" dirty="0" err="1" smtClean="0">
                <a:latin typeface="Kruti Dev 010" pitchFamily="2" charset="0"/>
              </a:rPr>
              <a:t>ksrhP;k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le`f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nP;k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n`"Vhus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mi;qDr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Bjrs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Kruti Dev 010" pitchFamily="2" charset="0"/>
              </a:rPr>
              <a:t>ihd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laxrhoj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gokekukrhy</a:t>
            </a:r>
            <a:r>
              <a:rPr lang="en-US" sz="2600" dirty="0" smtClean="0">
                <a:latin typeface="Kruti Dev 010" pitchFamily="2" charset="0"/>
              </a:rPr>
              <a:t> rkieku]</a:t>
            </a:r>
            <a:r>
              <a:rPr lang="en-US" sz="2600" dirty="0" err="1" smtClean="0">
                <a:latin typeface="Kruti Dev 010" pitchFamily="2" charset="0"/>
              </a:rPr>
              <a:t>ikÅl</a:t>
            </a:r>
            <a:r>
              <a:rPr lang="en-US" sz="2600" dirty="0" smtClean="0">
                <a:latin typeface="Kruti Dev 010" pitchFamily="2" charset="0"/>
              </a:rPr>
              <a:t>]</a:t>
            </a:r>
            <a:r>
              <a:rPr lang="en-US" sz="2600" dirty="0" err="1" smtClean="0">
                <a:latin typeface="Kruti Dev 010" pitchFamily="2" charset="0"/>
              </a:rPr>
              <a:t>ikolkG;kpk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dkyko</a:t>
            </a:r>
            <a:r>
              <a:rPr lang="en-US" sz="2600" dirty="0" smtClean="0">
                <a:latin typeface="Kruti Dev 010" pitchFamily="2" charset="0"/>
              </a:rPr>
              <a:t>/</a:t>
            </a:r>
            <a:r>
              <a:rPr lang="en-US" sz="2600" dirty="0" err="1" smtClean="0">
                <a:latin typeface="Kruti Dev 010" pitchFamily="2" charset="0"/>
              </a:rPr>
              <a:t>kh</a:t>
            </a:r>
            <a:r>
              <a:rPr lang="en-US" sz="2600" dirty="0" smtClean="0">
                <a:latin typeface="Kruti Dev 010" pitchFamily="2" charset="0"/>
              </a:rPr>
              <a:t> ;</a:t>
            </a:r>
            <a:r>
              <a:rPr lang="en-US" sz="2600" dirty="0" err="1" smtClean="0">
                <a:latin typeface="Kruti Dev 010" pitchFamily="2" charset="0"/>
              </a:rPr>
              <a:t>kapk</a:t>
            </a:r>
            <a:r>
              <a:rPr lang="en-US" sz="2600" dirty="0" smtClean="0">
                <a:latin typeface="Kruti Dev 010" pitchFamily="2" charset="0"/>
              </a:rPr>
              <a:t> o </a:t>
            </a:r>
            <a:r>
              <a:rPr lang="en-US" sz="2600" dirty="0" err="1" smtClean="0">
                <a:latin typeface="Kruti Dev 010" pitchFamily="2" charset="0"/>
              </a:rPr>
              <a:t>tyflapu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lksbZaP;k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miyC</a:t>
            </a:r>
            <a:r>
              <a:rPr lang="en-US" sz="2600" dirty="0" smtClean="0">
                <a:latin typeface="Kruti Dev 010" pitchFamily="2" charset="0"/>
              </a:rPr>
              <a:t>/</a:t>
            </a:r>
            <a:r>
              <a:rPr lang="en-US" sz="2600" dirty="0" err="1" smtClean="0">
                <a:latin typeface="Kruti Dev 010" pitchFamily="2" charset="0"/>
              </a:rPr>
              <a:t>krspk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izHkko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iMrks</a:t>
            </a:r>
            <a:r>
              <a:rPr lang="en-US" sz="2600" dirty="0" smtClean="0">
                <a:latin typeface="Kruti Dev 010" pitchFamily="2" charset="0"/>
              </a:rPr>
              <a:t>- </a:t>
            </a:r>
            <a:r>
              <a:rPr lang="en-US" sz="2600" dirty="0" err="1" smtClean="0">
                <a:latin typeface="Kruti Dev 010" pitchFamily="2" charset="0"/>
              </a:rPr>
              <a:t>tsFks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tyflapu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lksbZ</a:t>
            </a:r>
            <a:r>
              <a:rPr lang="en-US" sz="2600" dirty="0" smtClean="0">
                <a:latin typeface="Kruti Dev 010" pitchFamily="2" charset="0"/>
              </a:rPr>
              <a:t> o ;</a:t>
            </a:r>
            <a:r>
              <a:rPr lang="en-US" sz="2600" dirty="0" err="1" smtClean="0">
                <a:latin typeface="Kruti Dev 010" pitchFamily="2" charset="0"/>
              </a:rPr>
              <a:t>ksX</a:t>
            </a:r>
            <a:r>
              <a:rPr lang="en-US" sz="2600" dirty="0" smtClean="0">
                <a:latin typeface="Kruti Dev 010" pitchFamily="2" charset="0"/>
              </a:rPr>
              <a:t>; rkieku </a:t>
            </a:r>
            <a:r>
              <a:rPr lang="en-US" sz="2600" dirty="0" err="1" smtClean="0">
                <a:latin typeface="Kruti Dev 010" pitchFamily="2" charset="0"/>
              </a:rPr>
              <a:t>vkgs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rsFks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o"kkZrqu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nksunk</a:t>
            </a:r>
            <a:r>
              <a:rPr lang="en-US" sz="2600" dirty="0" smtClean="0">
                <a:latin typeface="Kruti Dev 010" pitchFamily="2" charset="0"/>
              </a:rPr>
              <a:t> fids ?</a:t>
            </a:r>
            <a:r>
              <a:rPr lang="en-US" sz="2600" dirty="0" err="1" smtClean="0">
                <a:latin typeface="Kruti Dev 010" pitchFamily="2" charset="0"/>
              </a:rPr>
              <a:t>ksryh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tkrkr</a:t>
            </a:r>
            <a:r>
              <a:rPr lang="en-US" sz="2600" dirty="0" smtClean="0">
                <a:latin typeface="Kruti Dev 010" pitchFamily="2" charset="0"/>
              </a:rPr>
              <a:t>- </a:t>
            </a:r>
            <a:r>
              <a:rPr lang="en-US" sz="2600" dirty="0" err="1" smtClean="0">
                <a:latin typeface="Kruti Dev 010" pitchFamily="2" charset="0"/>
              </a:rPr>
              <a:t>vkfFkZd</a:t>
            </a:r>
            <a:r>
              <a:rPr lang="en-US" sz="2600" dirty="0" smtClean="0">
                <a:latin typeface="Kruti Dev 010" pitchFamily="2" charset="0"/>
              </a:rPr>
              <a:t> ?</a:t>
            </a:r>
            <a:r>
              <a:rPr lang="en-US" sz="2600" dirty="0" err="1" smtClean="0">
                <a:latin typeface="Kruti Dev 010" pitchFamily="2" charset="0"/>
              </a:rPr>
              <a:t>kVdkaeqGsgh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fidkaph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laxrh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cnyrs</a:t>
            </a:r>
            <a:r>
              <a:rPr lang="en-US" sz="2600" dirty="0" smtClean="0">
                <a:latin typeface="Kruti Dev 010" pitchFamily="2" charset="0"/>
              </a:rPr>
              <a:t>- </a:t>
            </a:r>
            <a:r>
              <a:rPr lang="en-US" sz="2600" dirty="0" err="1" smtClean="0">
                <a:latin typeface="Kruti Dev 010" pitchFamily="2" charset="0"/>
              </a:rPr>
              <a:t>R;koj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vk</a:t>
            </a:r>
            <a:r>
              <a:rPr lang="en-US" sz="2600" dirty="0" smtClean="0">
                <a:latin typeface="Kruti Dev 010" pitchFamily="2" charset="0"/>
              </a:rPr>
              <a:t>/</a:t>
            </a:r>
            <a:r>
              <a:rPr lang="en-US" sz="2600" dirty="0" err="1" smtClean="0">
                <a:latin typeface="Kruti Dev 010" pitchFamily="2" charset="0"/>
              </a:rPr>
              <a:t>kqfud</a:t>
            </a:r>
            <a:r>
              <a:rPr lang="en-US" sz="2600" dirty="0" smtClean="0">
                <a:latin typeface="Kruti Dev 010" pitchFamily="2" charset="0"/>
              </a:rPr>
              <a:t> </a:t>
            </a:r>
            <a:r>
              <a:rPr lang="en-US" sz="2600" dirty="0" err="1" smtClean="0">
                <a:latin typeface="Kruti Dev 010" pitchFamily="2" charset="0"/>
              </a:rPr>
              <a:t>ra</a:t>
            </a:r>
            <a:r>
              <a:rPr lang="en-US" sz="2600" dirty="0" smtClean="0">
                <a:latin typeface="Kruti Dev 010" pitchFamily="2" charset="0"/>
              </a:rPr>
              <a:t>=</a:t>
            </a:r>
            <a:r>
              <a:rPr lang="en-US" sz="2600" dirty="0" err="1" smtClean="0">
                <a:latin typeface="Kruti Dev 010" pitchFamily="2" charset="0"/>
              </a:rPr>
              <a:t>Kku</a:t>
            </a:r>
            <a:r>
              <a:rPr lang="en-US" sz="2600" dirty="0" smtClean="0">
                <a:latin typeface="Kruti Dev 010" pitchFamily="2" charset="0"/>
              </a:rPr>
              <a:t>] [</a:t>
            </a:r>
            <a:r>
              <a:rPr lang="en-US" sz="2600" dirty="0" err="1" smtClean="0">
                <a:latin typeface="Kruti Dev 010" pitchFamily="2" charset="0"/>
              </a:rPr>
              <a:t>krs</a:t>
            </a:r>
            <a:r>
              <a:rPr lang="en-US" sz="2600" dirty="0" smtClean="0">
                <a:latin typeface="Kruti Dev 010" pitchFamily="2" charset="0"/>
              </a:rPr>
              <a:t>] </a:t>
            </a:r>
            <a:r>
              <a:rPr lang="en-US" sz="2600" dirty="0" err="1" smtClean="0">
                <a:latin typeface="Kruti Dev 010" pitchFamily="2" charset="0"/>
              </a:rPr>
              <a:t>dhVduk’kds</a:t>
            </a:r>
            <a:r>
              <a:rPr lang="en-US" sz="2600" dirty="0" smtClean="0">
                <a:latin typeface="Kruti Dev 010" pitchFamily="2" charset="0"/>
              </a:rPr>
              <a:t>] '</a:t>
            </a:r>
            <a:r>
              <a:rPr lang="en-US" sz="2600" dirty="0" err="1" smtClean="0">
                <a:latin typeface="Kruti Dev 010" pitchFamily="2" charset="0"/>
              </a:rPr>
              <a:t>kkldh</a:t>
            </a:r>
            <a:r>
              <a:rPr lang="en-US" sz="2600" dirty="0" smtClean="0">
                <a:latin typeface="Kruti Dev 010" pitchFamily="2" charset="0"/>
              </a:rPr>
              <a:t>; /</a:t>
            </a:r>
            <a:r>
              <a:rPr lang="en-US" sz="2600" dirty="0" err="1" smtClean="0">
                <a:latin typeface="Kruti Dev 010" pitchFamily="2" charset="0"/>
              </a:rPr>
              <a:t>kksj.k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;</a:t>
            </a:r>
            <a:r>
              <a:rPr lang="en-US" sz="2400" dirty="0" err="1" smtClean="0">
                <a:latin typeface="Kruti Dev 010" pitchFamily="2" charset="0"/>
              </a:rPr>
              <a:t>kapkgh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izHkko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iMrks</a:t>
            </a:r>
            <a:r>
              <a:rPr lang="en-US" sz="2400" dirty="0" smtClean="0">
                <a:latin typeface="Kruti Dev 010" pitchFamily="2" charset="0"/>
              </a:rPr>
              <a:t>- </a:t>
            </a:r>
          </a:p>
          <a:p>
            <a:r>
              <a:rPr lang="en-US" sz="2400" dirty="0" err="1" smtClean="0">
                <a:latin typeface="Kruti Dev 010" pitchFamily="2" charset="0"/>
              </a:rPr>
              <a:t>dsoG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dkp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fdaok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err="1" smtClean="0">
                <a:latin typeface="Kruti Dev 010" pitchFamily="2" charset="0"/>
              </a:rPr>
              <a:t>’kq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kukpk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fopkj</a:t>
            </a:r>
            <a:r>
              <a:rPr lang="en-US" sz="2400" dirty="0" smtClean="0">
                <a:latin typeface="Kruti Dev 010" pitchFamily="2" charset="0"/>
              </a:rPr>
              <a:t> u </a:t>
            </a:r>
            <a:r>
              <a:rPr lang="en-US" sz="2400" dirty="0" err="1" smtClean="0">
                <a:latin typeface="Kruti Dev 010" pitchFamily="2" charset="0"/>
              </a:rPr>
              <a:t>djrk</a:t>
            </a:r>
            <a:r>
              <a:rPr lang="en-US" sz="2400" dirty="0" smtClean="0">
                <a:latin typeface="Kruti Dev 010" pitchFamily="2" charset="0"/>
              </a:rPr>
              <a:t> ,</a:t>
            </a:r>
            <a:r>
              <a:rPr lang="en-US" sz="2400" dirty="0" err="1" smtClean="0">
                <a:latin typeface="Kruti Dev 010" pitchFamily="2" charset="0"/>
              </a:rPr>
              <a:t>df</a:t>
            </a:r>
            <a:r>
              <a:rPr lang="en-US" sz="2400" dirty="0" smtClean="0">
                <a:latin typeface="Kruti Dev 010" pitchFamily="2" charset="0"/>
              </a:rPr>
              <a:t>=</a:t>
            </a:r>
            <a:r>
              <a:rPr lang="en-US" sz="2400" dirty="0" err="1" smtClean="0">
                <a:latin typeface="Kruti Dev 010" pitchFamily="2" charset="0"/>
              </a:rPr>
              <a:t>ri.ks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uSlfxZd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HkkSxksfyd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ifjfLFkrhpk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err="1" smtClean="0">
                <a:latin typeface="Kruti Dev 010" pitchFamily="2" charset="0"/>
              </a:rPr>
              <a:t>’kq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ku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fidkaP;k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vfLrrokoj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gks.kkjk</a:t>
            </a:r>
            <a:r>
              <a:rPr lang="en-US" sz="2400" dirty="0" smtClean="0">
                <a:latin typeface="Kruti Dev 010" pitchFamily="2" charset="0"/>
              </a:rPr>
              <a:t> ifj.kke </a:t>
            </a:r>
            <a:r>
              <a:rPr lang="en-US" sz="2400" dirty="0" err="1" smtClean="0">
                <a:latin typeface="Kruti Dev 010" pitchFamily="2" charset="0"/>
              </a:rPr>
              <a:t>egRokpk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vlrks-dkj.k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fulxZ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i;kZoj.k</a:t>
            </a:r>
            <a:r>
              <a:rPr lang="en-US" sz="2400" dirty="0" smtClean="0">
                <a:latin typeface="Kruti Dev 010" pitchFamily="2" charset="0"/>
              </a:rPr>
              <a:t>]fids]</a:t>
            </a:r>
            <a:r>
              <a:rPr lang="en-US" sz="2400" dirty="0" err="1" smtClean="0">
                <a:latin typeface="Kruti Dev 010" pitchFamily="2" charset="0"/>
              </a:rPr>
              <a:t>loZ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ltho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fofo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ouLirh</a:t>
            </a:r>
            <a:r>
              <a:rPr lang="en-US" sz="2400" dirty="0" smtClean="0">
                <a:latin typeface="Kruti Dev 010" pitchFamily="2" charset="0"/>
              </a:rPr>
              <a:t> ]</a:t>
            </a:r>
            <a:r>
              <a:rPr lang="en-US" sz="2400" dirty="0" err="1" smtClean="0">
                <a:latin typeface="Kruti Dev 010" pitchFamily="2" charset="0"/>
              </a:rPr>
              <a:t>I’kqi</a:t>
            </a:r>
            <a:r>
              <a:rPr lang="en-US" sz="2400" dirty="0" smtClean="0">
                <a:latin typeface="Kruti Dev 010" pitchFamily="2" charset="0"/>
              </a:rPr>
              <a:t>{</a:t>
            </a:r>
            <a:r>
              <a:rPr lang="en-US" sz="2400" dirty="0" err="1" smtClean="0">
                <a:latin typeface="Kruti Dev 010" pitchFamily="2" charset="0"/>
              </a:rPr>
              <a:t>kh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kaP;krhy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ijLijlac</a:t>
            </a:r>
            <a:r>
              <a:rPr lang="en-US" sz="2400" dirty="0" smtClean="0">
                <a:latin typeface="Kruti Dev 010" pitchFamily="2" charset="0"/>
              </a:rPr>
              <a:t>/k </a:t>
            </a:r>
            <a:r>
              <a:rPr lang="en-US" sz="2400" dirty="0" err="1" smtClean="0">
                <a:latin typeface="Kruti Dev 010" pitchFamily="2" charset="0"/>
              </a:rPr>
              <a:t>letwu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vkyk</a:t>
            </a:r>
            <a:r>
              <a:rPr lang="en-US" sz="2400" dirty="0" smtClean="0">
                <a:latin typeface="Kruti Dev 010" pitchFamily="2" charset="0"/>
              </a:rPr>
              <a:t> dh] </a:t>
            </a:r>
            <a:r>
              <a:rPr lang="en-US" sz="2400" dirty="0" err="1" smtClean="0">
                <a:latin typeface="Kruti Dev 010" pitchFamily="2" charset="0"/>
              </a:rPr>
              <a:t>dks.kR;k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kVdklkBh</a:t>
            </a:r>
            <a:r>
              <a:rPr lang="en-US" sz="2400" dirty="0" smtClean="0">
                <a:latin typeface="Kruti Dev 010" pitchFamily="2" charset="0"/>
              </a:rPr>
              <a:t> dks.krs </a:t>
            </a:r>
            <a:r>
              <a:rPr lang="en-US" sz="2400" dirty="0" err="1" smtClean="0">
                <a:latin typeface="Kruti Dev 010" pitchFamily="2" charset="0"/>
              </a:rPr>
              <a:t>i;kZoj.k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lksbZps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letwu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srs-gokekukrhy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cnykpk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izHkko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fidkaP;k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err="1" smtClean="0">
                <a:latin typeface="Kruti Dev 010" pitchFamily="2" charset="0"/>
              </a:rPr>
              <a:t>’kq&amp;i</a:t>
            </a:r>
            <a:r>
              <a:rPr lang="en-US" sz="2400" dirty="0" smtClean="0">
                <a:latin typeface="Kruti Dev 010" pitchFamily="2" charset="0"/>
              </a:rPr>
              <a:t>{;</a:t>
            </a:r>
            <a:r>
              <a:rPr lang="en-US" sz="2400" dirty="0" err="1" smtClean="0">
                <a:latin typeface="Kruti Dev 010" pitchFamily="2" charset="0"/>
              </a:rPr>
              <a:t>kaP;k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izdkjkoj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vkrks</a:t>
            </a:r>
            <a:r>
              <a:rPr lang="en-US" sz="2400" dirty="0" smtClean="0">
                <a:latin typeface="Kruti Dev 010" pitchFamily="2" charset="0"/>
              </a:rPr>
              <a:t>- 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Tokjhcjkscj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gjHkjk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djMbZ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kaps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lgp;Z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</a:t>
            </a:r>
            <a:r>
              <a:rPr lang="en-US" sz="2400" dirty="0" smtClean="0">
                <a:latin typeface="Kruti Dev 010" pitchFamily="2" charset="0"/>
              </a:rPr>
              <a:t>&lt;</a:t>
            </a:r>
            <a:r>
              <a:rPr lang="en-US" sz="2400" dirty="0" err="1" smtClean="0">
                <a:latin typeface="Kruti Dev 010" pitchFamily="2" charset="0"/>
              </a:rPr>
              <a:t>Grs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R;ko:u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lhek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Bjfork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srkr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endParaRPr lang="en-US" b="1" dirty="0" smtClean="0">
              <a:latin typeface="Kruti Dev 010" pitchFamily="2" charset="0"/>
            </a:endParaRPr>
          </a:p>
          <a:p>
            <a:endParaRPr lang="en-US" b="1" dirty="0" smtClean="0">
              <a:latin typeface="Kruti Dev 010" pitchFamily="2" charset="0"/>
            </a:endParaRPr>
          </a:p>
          <a:p>
            <a:endParaRPr lang="en-US" sz="24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Kruti Dev 010" pitchFamily="2" charset="0"/>
              </a:rPr>
              <a:t>Hkkjrkps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vls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fidlaxrhps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izns’k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BGdi.ks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n’kZfork</a:t>
            </a:r>
            <a:r>
              <a:rPr lang="en-US" sz="2800" dirty="0" smtClean="0">
                <a:latin typeface="Kruti Dev 010" pitchFamily="2" charset="0"/>
              </a:rPr>
              <a:t> ;</a:t>
            </a:r>
            <a:r>
              <a:rPr lang="en-US" sz="2800" dirty="0" err="1" smtClean="0">
                <a:latin typeface="Kruti Dev 010" pitchFamily="2" charset="0"/>
              </a:rPr>
              <a:t>srkr-Hkkjrkr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dksBsgh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eksB;k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izns’kkr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dfidh</a:t>
            </a:r>
            <a:r>
              <a:rPr lang="en-US" sz="2800" dirty="0" smtClean="0">
                <a:latin typeface="Kruti Dev 010" pitchFamily="2" charset="0"/>
              </a:rPr>
              <a:t> '</a:t>
            </a:r>
            <a:r>
              <a:rPr lang="en-US" sz="2800" dirty="0" err="1" smtClean="0">
                <a:latin typeface="Kruti Dev 010" pitchFamily="2" charset="0"/>
              </a:rPr>
              <a:t>ksrhpk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izHkko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Qkjlk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smtClean="0">
                <a:latin typeface="Kruti Dev 010" pitchFamily="2" charset="0"/>
              </a:rPr>
              <a:t>&gt;</a:t>
            </a:r>
            <a:r>
              <a:rPr lang="en-US" sz="2800" dirty="0" err="1" smtClean="0">
                <a:latin typeface="Kruti Dev 010" pitchFamily="2" charset="0"/>
              </a:rPr>
              <a:t>kysyk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fnlwu</a:t>
            </a:r>
            <a:r>
              <a:rPr lang="en-US" sz="2800" dirty="0" smtClean="0">
                <a:latin typeface="Kruti Dev 010" pitchFamily="2" charset="0"/>
              </a:rPr>
              <a:t> ;</a:t>
            </a:r>
            <a:r>
              <a:rPr lang="en-US" sz="2800" dirty="0" err="1" smtClean="0">
                <a:latin typeface="Kruti Dev 010" pitchFamily="2" charset="0"/>
              </a:rPr>
              <a:t>sr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ukgh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Hkkjrkr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osxosxG;k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gaxkekr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ososxGh</a:t>
            </a:r>
            <a:r>
              <a:rPr lang="en-US" sz="2800" dirty="0" smtClean="0">
                <a:latin typeface="Kruti Dev 010" pitchFamily="2" charset="0"/>
              </a:rPr>
              <a:t> fids ?</a:t>
            </a:r>
            <a:r>
              <a:rPr lang="en-US" sz="2800" dirty="0" err="1" smtClean="0">
                <a:latin typeface="Kruti Dev 010" pitchFamily="2" charset="0"/>
              </a:rPr>
              <a:t>ksryh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tkrkr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R;kapk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dze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</a:t>
            </a:r>
            <a:r>
              <a:rPr lang="en-US" sz="2800" dirty="0" smtClean="0">
                <a:latin typeface="Kruti Dev 010" pitchFamily="2" charset="0"/>
              </a:rPr>
              <a:t> _</a:t>
            </a:r>
            <a:r>
              <a:rPr lang="en-US" sz="2800" dirty="0" err="1" smtClean="0">
                <a:latin typeface="Kruti Dev 010" pitchFamily="2" charset="0"/>
              </a:rPr>
              <a:t>rwuqlkj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tkrks</a:t>
            </a:r>
            <a:r>
              <a:rPr lang="en-US" sz="2800" dirty="0" smtClean="0">
                <a:latin typeface="Kruti Dev 010" pitchFamily="2" charset="0"/>
              </a:rPr>
              <a:t>-fids </a:t>
            </a:r>
            <a:r>
              <a:rPr lang="en-US" sz="2800" dirty="0" err="1" smtClean="0">
                <a:latin typeface="Kruti Dev 010" pitchFamily="2" charset="0"/>
              </a:rPr>
              <a:t>laxrhus</a:t>
            </a:r>
            <a:r>
              <a:rPr lang="en-US" sz="2800" dirty="0" smtClean="0">
                <a:latin typeface="Kruti Dev 010" pitchFamily="2" charset="0"/>
              </a:rPr>
              <a:t> ok&lt;</a:t>
            </a:r>
            <a:r>
              <a:rPr lang="en-US" sz="2800" dirty="0" err="1" smtClean="0">
                <a:latin typeface="Kruti Dev 010" pitchFamily="2" charset="0"/>
              </a:rPr>
              <a:t>rkr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rsOgk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rh</a:t>
            </a:r>
            <a:r>
              <a:rPr lang="en-US" sz="2800" dirty="0" smtClean="0">
                <a:latin typeface="Kruti Dev 010" pitchFamily="2" charset="0"/>
              </a:rPr>
              <a:t> ,</a:t>
            </a:r>
            <a:r>
              <a:rPr lang="en-US" sz="2800" dirty="0" err="1" smtClean="0">
                <a:latin typeface="Kruti Dev 010" pitchFamily="2" charset="0"/>
              </a:rPr>
              <a:t>desdkauk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iwjd</a:t>
            </a:r>
            <a:r>
              <a:rPr lang="en-US" sz="2800" dirty="0" smtClean="0">
                <a:latin typeface="Kruti Dev 010" pitchFamily="2" charset="0"/>
              </a:rPr>
              <a:t> o </a:t>
            </a:r>
            <a:r>
              <a:rPr lang="en-US" sz="2800" dirty="0" err="1" smtClean="0">
                <a:latin typeface="Kruti Dev 010" pitchFamily="2" charset="0"/>
              </a:rPr>
              <a:t>iks"kd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ifjfLFkrhrh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fuekZ.k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djrkr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mnk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lksVeqG;kP;k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fidkuarj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rarqeqGkaps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ihd</a:t>
            </a:r>
            <a:r>
              <a:rPr lang="en-US" sz="2800" dirty="0" smtClean="0">
                <a:latin typeface="Kruti Dev 010" pitchFamily="2" charset="0"/>
              </a:rPr>
              <a:t> ?;</a:t>
            </a:r>
            <a:r>
              <a:rPr lang="en-US" sz="2800" dirty="0" err="1" smtClean="0">
                <a:latin typeface="Kruti Dev 010" pitchFamily="2" charset="0"/>
              </a:rPr>
              <a:t>kos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TokjhP;k</a:t>
            </a:r>
            <a:r>
              <a:rPr lang="en-US" sz="2800" dirty="0" smtClean="0">
                <a:latin typeface="Kruti Dev 010" pitchFamily="2" charset="0"/>
              </a:rPr>
              <a:t> '</a:t>
            </a:r>
            <a:r>
              <a:rPr lang="en-US" sz="2800" dirty="0" err="1" smtClean="0">
                <a:latin typeface="Kruti Dev 010" pitchFamily="2" charset="0"/>
              </a:rPr>
              <a:t>ksrkr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gjHkjk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ekrhpk</a:t>
            </a:r>
            <a:r>
              <a:rPr lang="en-US" sz="2800" dirty="0" smtClean="0">
                <a:latin typeface="Kruti Dev 010" pitchFamily="2" charset="0"/>
              </a:rPr>
              <a:t> dl </a:t>
            </a:r>
            <a:r>
              <a:rPr lang="en-US" sz="2800" dirty="0" err="1" smtClean="0">
                <a:latin typeface="Kruti Dev 010" pitchFamily="2" charset="0"/>
              </a:rPr>
              <a:t>fVdfo.;kl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mi;ksxh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iMrks</a:t>
            </a:r>
            <a:r>
              <a:rPr lang="en-US" sz="2800" dirty="0" smtClean="0">
                <a:latin typeface="Kruti Dev 010" pitchFamily="2" charset="0"/>
              </a:rPr>
              <a:t>- </a:t>
            </a:r>
          </a:p>
          <a:p>
            <a:r>
              <a:rPr lang="en-US" sz="2800" dirty="0" err="1" smtClean="0">
                <a:latin typeface="Kruti Dev 010" pitchFamily="2" charset="0"/>
              </a:rPr>
              <a:t>Hkkjrkr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fidakps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forj.k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lkj</a:t>
            </a:r>
            <a:r>
              <a:rPr lang="en-US" sz="2800" dirty="0" smtClean="0">
                <a:latin typeface="Kruti Dev 010" pitchFamily="2" charset="0"/>
              </a:rPr>
              <a:t>[;k </a:t>
            </a:r>
            <a:r>
              <a:rPr lang="en-US" sz="2800" dirty="0" err="1" smtClean="0">
                <a:latin typeface="Kruti Dev 010" pitchFamily="2" charset="0"/>
              </a:rPr>
              <a:t>Lo:ikps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ukgh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dkgh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Bjkfod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Hkkx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nksu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rhu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fidkalkBh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izfl</a:t>
            </a:r>
            <a:r>
              <a:rPr lang="en-US" sz="2800" dirty="0" smtClean="0">
                <a:latin typeface="Kruti Dev 010" pitchFamily="2" charset="0"/>
              </a:rPr>
              <a:t>/n </a:t>
            </a:r>
            <a:r>
              <a:rPr lang="en-US" sz="2800" dirty="0" err="1" smtClean="0">
                <a:latin typeface="Kruti Dev 010" pitchFamily="2" charset="0"/>
              </a:rPr>
              <a:t>vkgsr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R;k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fidkaps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rsFkwu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tkLr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mRiknu</a:t>
            </a:r>
            <a:r>
              <a:rPr lang="en-US" sz="2800" dirty="0" smtClean="0">
                <a:latin typeface="Kruti Dev 010" pitchFamily="2" charset="0"/>
              </a:rPr>
              <a:t> ?</a:t>
            </a:r>
            <a:r>
              <a:rPr lang="en-US" sz="2800" dirty="0" err="1" smtClean="0">
                <a:latin typeface="Kruti Dev 010" pitchFamily="2" charset="0"/>
              </a:rPr>
              <a:t>ksrys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tkrs</a:t>
            </a:r>
            <a:r>
              <a:rPr lang="en-US" sz="2800" dirty="0" smtClean="0">
                <a:latin typeface="Kruti Dev 010" pitchFamily="2" charset="0"/>
              </a:rPr>
              <a:t>- ,[</a:t>
            </a:r>
            <a:r>
              <a:rPr lang="en-US" sz="2800" dirty="0" err="1" smtClean="0">
                <a:latin typeface="Kruti Dev 010" pitchFamily="2" charset="0"/>
              </a:rPr>
              <a:t>kk|k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Hkkxkr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dks.kR;k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fidkps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izkcY</a:t>
            </a:r>
            <a:r>
              <a:rPr lang="en-US" sz="2800" dirty="0" smtClean="0">
                <a:latin typeface="Kruti Dev 010" pitchFamily="2" charset="0"/>
              </a:rPr>
              <a:t>; </a:t>
            </a:r>
            <a:r>
              <a:rPr lang="en-US" sz="2800" dirty="0" err="1" smtClean="0">
                <a:latin typeface="Kruti Dev 010" pitchFamily="2" charset="0"/>
              </a:rPr>
              <a:t>vkgs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vkiY;kyk</a:t>
            </a:r>
            <a:r>
              <a:rPr lang="en-US" sz="2800" dirty="0" smtClean="0">
                <a:latin typeface="Kruti Dev 010" pitchFamily="2" charset="0"/>
              </a:rPr>
              <a:t> fid </a:t>
            </a:r>
            <a:r>
              <a:rPr lang="en-US" sz="2800" dirty="0" err="1" smtClean="0">
                <a:latin typeface="Kruti Dev 010" pitchFamily="2" charset="0"/>
              </a:rPr>
              <a:t>laxrheqGs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dGrs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R;klkBh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R;k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izns’kkrhy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osxosxG;k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fidka</a:t>
            </a:r>
            <a:r>
              <a:rPr lang="en-US" sz="2800" dirty="0" smtClean="0">
                <a:latin typeface="Kruti Dev 010" pitchFamily="2" charset="0"/>
              </a:rPr>
              <a:t>[</a:t>
            </a:r>
            <a:r>
              <a:rPr lang="en-US" sz="2800" dirty="0" err="1" smtClean="0">
                <a:latin typeface="Kruti Dev 010" pitchFamily="2" charset="0"/>
              </a:rPr>
              <a:t>kkyhy</a:t>
            </a:r>
            <a:r>
              <a:rPr lang="en-US" sz="2800" dirty="0" smtClean="0">
                <a:latin typeface="Kruti Dev 010" pitchFamily="2" charset="0"/>
              </a:rPr>
              <a:t> '</a:t>
            </a:r>
            <a:r>
              <a:rPr lang="en-US" sz="2800" dirty="0" err="1" smtClean="0">
                <a:latin typeface="Kruti Dev 010" pitchFamily="2" charset="0"/>
              </a:rPr>
              <a:t>ksdMk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izek.k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dk</a:t>
            </a:r>
            <a:r>
              <a:rPr lang="en-US" sz="2800" dirty="0" smtClean="0">
                <a:latin typeface="Kruti Dev 010" pitchFamily="2" charset="0"/>
              </a:rPr>
              <a:t>&lt;</a:t>
            </a:r>
            <a:r>
              <a:rPr lang="en-US" sz="2800" dirty="0" err="1" smtClean="0">
                <a:latin typeface="Kruti Dev 010" pitchFamily="2" charset="0"/>
              </a:rPr>
              <a:t>ys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tkrs-R;krwu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lokZr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tkLr</a:t>
            </a:r>
            <a:r>
              <a:rPr lang="en-US" sz="2800" dirty="0" smtClean="0">
                <a:latin typeface="Kruti Dev 010" pitchFamily="2" charset="0"/>
              </a:rPr>
              <a:t> {</a:t>
            </a:r>
            <a:r>
              <a:rPr lang="en-US" sz="2800" dirty="0" err="1" smtClean="0">
                <a:latin typeface="Kruti Dev 010" pitchFamily="2" charset="0"/>
              </a:rPr>
              <a:t>ks</a:t>
            </a:r>
            <a:r>
              <a:rPr lang="en-US" sz="2800" dirty="0" smtClean="0">
                <a:latin typeface="Kruti Dev 010" pitchFamily="2" charset="0"/>
              </a:rPr>
              <a:t>= </a:t>
            </a:r>
            <a:r>
              <a:rPr lang="en-US" sz="2800" dirty="0" err="1" smtClean="0">
                <a:latin typeface="Kruti Dev 010" pitchFamily="2" charset="0"/>
              </a:rPr>
              <a:t>dks.kR;k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</a:t>
            </a:r>
            <a:r>
              <a:rPr lang="en-US" sz="2800" dirty="0" smtClean="0">
                <a:latin typeface="Kruti Dev 010" pitchFamily="2" charset="0"/>
              </a:rPr>
              <a:t>[</a:t>
            </a:r>
            <a:r>
              <a:rPr lang="en-US" sz="2800" dirty="0" err="1" smtClean="0">
                <a:latin typeface="Kruti Dev 010" pitchFamily="2" charset="0"/>
              </a:rPr>
              <a:t>kkyh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vkgs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gs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letrs</a:t>
            </a:r>
            <a:r>
              <a:rPr lang="en-US" sz="2800" dirty="0" smtClean="0">
                <a:latin typeface="Kruti Dev 010" pitchFamily="2" charset="0"/>
              </a:rPr>
              <a:t> o </a:t>
            </a:r>
            <a:r>
              <a:rPr lang="en-US" sz="2800" dirty="0" err="1" smtClean="0">
                <a:latin typeface="Kruti Dev 010" pitchFamily="2" charset="0"/>
              </a:rPr>
              <a:t>uarjP;k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fidkapk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dzegh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Vddsokjho:u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Bjfork</a:t>
            </a:r>
            <a:r>
              <a:rPr lang="en-US" sz="2800" dirty="0" smtClean="0">
                <a:latin typeface="Kruti Dev 010" pitchFamily="2" charset="0"/>
              </a:rPr>
              <a:t> ;</a:t>
            </a:r>
            <a:r>
              <a:rPr lang="en-US" sz="2800" dirty="0" err="1" smtClean="0">
                <a:latin typeface="Kruti Dev 010" pitchFamily="2" charset="0"/>
              </a:rPr>
              <a:t>srks</a:t>
            </a:r>
            <a:r>
              <a:rPr lang="en-US" sz="2800" dirty="0" smtClean="0">
                <a:latin typeface="Kruti Dev 010" pitchFamily="2" charset="0"/>
              </a:rPr>
              <a:t>-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fidkaps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dsafnzdj.k</a:t>
            </a:r>
            <a:r>
              <a:rPr lang="en-US" b="1" dirty="0" smtClean="0">
                <a:latin typeface="Kruti Dev 010" pitchFamily="2" charset="0"/>
              </a:rPr>
              <a:t> &amp; </a:t>
            </a:r>
            <a:r>
              <a:rPr lang="en-US" sz="2400" dirty="0" smtClean="0">
                <a:latin typeface="Kruti Dev 010" pitchFamily="2" charset="0"/>
              </a:rPr>
              <a:t>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m|ksx</a:t>
            </a:r>
            <a:r>
              <a:rPr lang="en-US" sz="2400" dirty="0" smtClean="0">
                <a:latin typeface="Kruti Dev 010" pitchFamily="2" charset="0"/>
              </a:rPr>
              <a:t>/ka}</a:t>
            </a:r>
            <a:r>
              <a:rPr lang="en-US" sz="2400" dirty="0" err="1" smtClean="0">
                <a:latin typeface="Kruti Dev 010" pitchFamily="2" charset="0"/>
              </a:rPr>
              <a:t>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LFkkiusoj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mtkZ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iqjoBk</a:t>
            </a:r>
            <a:r>
              <a:rPr lang="en-US" sz="2400" dirty="0" smtClean="0">
                <a:latin typeface="Kruti Dev 010" pitchFamily="2" charset="0"/>
              </a:rPr>
              <a:t>] </a:t>
            </a:r>
            <a:r>
              <a:rPr lang="en-US" sz="2400" dirty="0" err="1" smtClean="0">
                <a:latin typeface="Kruti Dev 010" pitchFamily="2" charset="0"/>
              </a:rPr>
              <a:t>dPpk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eky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cktkjisBk</a:t>
            </a:r>
            <a:r>
              <a:rPr lang="en-US" sz="2400" dirty="0" smtClean="0">
                <a:latin typeface="Kruti Dev 010" pitchFamily="2" charset="0"/>
              </a:rPr>
              <a:t> ;k </a:t>
            </a:r>
            <a:r>
              <a:rPr lang="en-US" sz="2400" dirty="0" err="1" smtClean="0">
                <a:latin typeface="Kruti Dev 010" pitchFamily="2" charset="0"/>
              </a:rPr>
              <a:t>rhu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kVdkapk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izHkko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iMrks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R;kpizek.ks</a:t>
            </a:r>
            <a:r>
              <a:rPr lang="en-US" sz="2400" dirty="0" smtClean="0">
                <a:latin typeface="Kruti Dev 010" pitchFamily="2" charset="0"/>
              </a:rPr>
              <a:t> 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fof’k"V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dsafnzdj.k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R;k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iks"kd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gokeku</a:t>
            </a:r>
            <a:r>
              <a:rPr lang="en-US" sz="2400" dirty="0" smtClean="0">
                <a:latin typeface="Kruti Dev 010" pitchFamily="2" charset="0"/>
              </a:rPr>
              <a:t> ];</a:t>
            </a:r>
            <a:r>
              <a:rPr lang="en-US" sz="2400" dirty="0" err="1" smtClean="0">
                <a:latin typeface="Kruti Dev 010" pitchFamily="2" charset="0"/>
              </a:rPr>
              <a:t>ksX</a:t>
            </a:r>
            <a:r>
              <a:rPr lang="en-US" sz="2400" dirty="0" smtClean="0">
                <a:latin typeface="Kruti Dev 010" pitchFamily="2" charset="0"/>
              </a:rPr>
              <a:t>; </a:t>
            </a:r>
            <a:r>
              <a:rPr lang="en-US" sz="2400" dirty="0" err="1" smtClean="0">
                <a:latin typeface="Kruti Dev 010" pitchFamily="2" charset="0"/>
              </a:rPr>
              <a:t>tehu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cktkjisB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feGrs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fof’k"V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i;kZoj.kkpk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izHkko</a:t>
            </a:r>
            <a:r>
              <a:rPr lang="en-US" sz="2400" dirty="0" smtClean="0">
                <a:latin typeface="Kruti Dev 010" pitchFamily="2" charset="0"/>
              </a:rPr>
              <a:t> ,[</a:t>
            </a:r>
            <a:r>
              <a:rPr lang="en-US" sz="2400" dirty="0" err="1" smtClean="0">
                <a:latin typeface="Kruti Dev 010" pitchFamily="2" charset="0"/>
              </a:rPr>
              <a:t>kk|k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fidkP;k</a:t>
            </a:r>
            <a:r>
              <a:rPr lang="en-US" sz="2400" dirty="0" smtClean="0">
                <a:latin typeface="Kruti Dev 010" pitchFamily="2" charset="0"/>
              </a:rPr>
              <a:t> dsafnzdj.kkl]</a:t>
            </a:r>
            <a:r>
              <a:rPr lang="en-US" sz="2400" dirty="0" err="1" smtClean="0">
                <a:latin typeface="Kruti Dev 010" pitchFamily="2" charset="0"/>
              </a:rPr>
              <a:t>fidkP;k</a:t>
            </a:r>
            <a:r>
              <a:rPr lang="en-US" sz="2400" dirty="0" smtClean="0">
                <a:latin typeface="Kruti Dev 010" pitchFamily="2" charset="0"/>
              </a:rPr>
              <a:t> ?</a:t>
            </a:r>
            <a:r>
              <a:rPr lang="en-US" sz="2400" dirty="0" err="1" smtClean="0">
                <a:latin typeface="Kruti Dev 010" pitchFamily="2" charset="0"/>
              </a:rPr>
              <a:t>kursoj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gksrks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mnk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dksd.kkrhy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i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caxkye</a:t>
            </a:r>
            <a:r>
              <a:rPr lang="en-US" sz="2400" dirty="0" smtClean="0">
                <a:latin typeface="Kruti Dev 010" pitchFamily="2" charset="0"/>
              </a:rPr>
              <a:t>/</a:t>
            </a:r>
            <a:r>
              <a:rPr lang="en-US" sz="2400" dirty="0" err="1" smtClean="0">
                <a:latin typeface="Kruti Dev 010" pitchFamily="2" charset="0"/>
              </a:rPr>
              <a:t>khy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rkanqG</a:t>
            </a:r>
            <a:r>
              <a:rPr lang="en-US" sz="2400" dirty="0" smtClean="0">
                <a:latin typeface="Kruti Dev 010" pitchFamily="2" charset="0"/>
              </a:rPr>
              <a:t>]  </a:t>
            </a:r>
            <a:r>
              <a:rPr lang="en-US" sz="2400" dirty="0" err="1" smtClean="0">
                <a:latin typeface="Kruti Dev 010" pitchFamily="2" charset="0"/>
              </a:rPr>
              <a:t>vklkeP;k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izns’kkrhy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pgkps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eGs</a:t>
            </a:r>
            <a:r>
              <a:rPr lang="en-US" sz="2400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smtClean="0">
                <a:latin typeface="Kruti Dev 010" pitchFamily="2" charset="0"/>
              </a:rPr>
              <a:t>    </a:t>
            </a:r>
            <a:r>
              <a:rPr lang="en-US" sz="2400" dirty="0" err="1" smtClean="0">
                <a:latin typeface="Kruti Dev 010" pitchFamily="2" charset="0"/>
              </a:rPr>
              <a:t>fidkaP;k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dsafnzdj.kkP;k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vH;klkrwu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fidkps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LFkfudhfdj.k</a:t>
            </a:r>
            <a:r>
              <a:rPr lang="en-US" sz="2400" dirty="0" smtClean="0">
                <a:latin typeface="Kruti Dev 010" pitchFamily="2" charset="0"/>
              </a:rPr>
              <a:t> o </a:t>
            </a:r>
            <a:r>
              <a:rPr lang="en-US" sz="2400" dirty="0" err="1" smtClean="0">
                <a:latin typeface="Kruti Dev 010" pitchFamily="2" charset="0"/>
              </a:rPr>
              <a:t>dsafnzdj.k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letwu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srs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d`"h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Hkwxksykr</a:t>
            </a:r>
            <a:r>
              <a:rPr lang="en-US" sz="2400" dirty="0" smtClean="0">
                <a:latin typeface="Kruti Dev 010" pitchFamily="2" charset="0"/>
              </a:rPr>
              <a:t> ;</a:t>
            </a:r>
            <a:r>
              <a:rPr lang="en-US" sz="2400" dirty="0" err="1" smtClean="0">
                <a:latin typeface="Kruti Dev 010" pitchFamily="2" charset="0"/>
              </a:rPr>
              <a:t>kyk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egRo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- </a:t>
            </a:r>
            <a:r>
              <a:rPr lang="en-US" sz="2400" dirty="0" err="1" smtClean="0">
                <a:latin typeface="Kruti Dev 010" pitchFamily="2" charset="0"/>
              </a:rPr>
              <a:t>dkj.k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R;krwu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fidk</a:t>
            </a:r>
            <a:r>
              <a:rPr lang="en-US" sz="2400" dirty="0" smtClean="0">
                <a:latin typeface="Kruti Dev 010" pitchFamily="2" charset="0"/>
              </a:rPr>
              <a:t>[</a:t>
            </a:r>
            <a:r>
              <a:rPr lang="en-US" sz="2400" dirty="0" err="1" smtClean="0">
                <a:latin typeface="Kruti Dev 010" pitchFamily="2" charset="0"/>
              </a:rPr>
              <a:t>kkyhy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tkLr</a:t>
            </a:r>
            <a:r>
              <a:rPr lang="en-US" sz="2400" dirty="0" smtClean="0">
                <a:latin typeface="Kruti Dev 010" pitchFamily="2" charset="0"/>
              </a:rPr>
              <a:t> {</a:t>
            </a:r>
            <a:r>
              <a:rPr lang="en-US" sz="2400" dirty="0" err="1" smtClean="0">
                <a:latin typeface="Kruti Dev 010" pitchFamily="2" charset="0"/>
              </a:rPr>
              <a:t>ks</a:t>
            </a:r>
            <a:r>
              <a:rPr lang="en-US" sz="2400" dirty="0" smtClean="0">
                <a:latin typeface="Kruti Dev 010" pitchFamily="2" charset="0"/>
              </a:rPr>
              <a:t>= </a:t>
            </a:r>
            <a:r>
              <a:rPr lang="en-US" sz="2400" dirty="0" err="1" smtClean="0">
                <a:latin typeface="Kruti Dev 010" pitchFamily="2" charset="0"/>
              </a:rPr>
              <a:t>dksBs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vkgs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gs</a:t>
            </a:r>
            <a:r>
              <a:rPr lang="en-US" sz="2400" dirty="0" smtClean="0">
                <a:latin typeface="Kruti Dev 010" pitchFamily="2" charset="0"/>
              </a:rPr>
              <a:t> </a:t>
            </a:r>
            <a:r>
              <a:rPr lang="en-US" sz="2400" dirty="0" err="1" smtClean="0">
                <a:latin typeface="Kruti Dev 010" pitchFamily="2" charset="0"/>
              </a:rPr>
              <a:t>letrs</a:t>
            </a:r>
            <a:r>
              <a:rPr lang="en-US" sz="2400" dirty="0" smtClean="0">
                <a:latin typeface="Kruti Dev 010" pitchFamily="2" charset="0"/>
              </a:rPr>
              <a:t>-</a:t>
            </a:r>
            <a:endParaRPr lang="en-US" sz="2400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1707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Hkkjrkrhy d`"kh izknsf’kdj.k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Hkkjrkrhy d`"kh izknsf’kdj.k</dc:title>
  <dc:creator>abc</dc:creator>
  <cp:lastModifiedBy>abc</cp:lastModifiedBy>
  <cp:revision>115</cp:revision>
  <dcterms:created xsi:type="dcterms:W3CDTF">2018-01-26T06:46:04Z</dcterms:created>
  <dcterms:modified xsi:type="dcterms:W3CDTF">2019-02-12T07:44:13Z</dcterms:modified>
</cp:coreProperties>
</file>